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315" r:id="rId2"/>
    <p:sldId id="326" r:id="rId3"/>
    <p:sldId id="332" r:id="rId4"/>
    <p:sldId id="333" r:id="rId5"/>
    <p:sldId id="335" r:id="rId6"/>
    <p:sldId id="334" r:id="rId7"/>
    <p:sldId id="337" r:id="rId8"/>
    <p:sldId id="338" r:id="rId9"/>
    <p:sldId id="345" r:id="rId10"/>
    <p:sldId id="346" r:id="rId11"/>
    <p:sldId id="347" r:id="rId12"/>
    <p:sldId id="348" r:id="rId13"/>
    <p:sldId id="365" r:id="rId14"/>
    <p:sldId id="349" r:id="rId15"/>
    <p:sldId id="363" r:id="rId16"/>
    <p:sldId id="350" r:id="rId17"/>
    <p:sldId id="352" r:id="rId18"/>
    <p:sldId id="364" r:id="rId19"/>
    <p:sldId id="351" r:id="rId20"/>
    <p:sldId id="341" r:id="rId21"/>
    <p:sldId id="353" r:id="rId22"/>
    <p:sldId id="361" r:id="rId23"/>
    <p:sldId id="342" r:id="rId24"/>
    <p:sldId id="357" r:id="rId25"/>
    <p:sldId id="329" r:id="rId26"/>
    <p:sldId id="358" r:id="rId27"/>
    <p:sldId id="359" r:id="rId28"/>
    <p:sldId id="360" r:id="rId29"/>
  </p:sldIdLst>
  <p:sldSz cx="12192000" cy="6858000"/>
  <p:notesSz cx="6858000" cy="9144000"/>
  <p:embeddedFontLst>
    <p:embeddedFont>
      <p:font typeface="Font Awesome 6 Brands Regular" panose="02000503000000000000" pitchFamily="2" charset="0"/>
      <p:regular r:id="rId31"/>
    </p:embeddedFont>
    <p:embeddedFont>
      <p:font typeface="Playfair Display" panose="00000500000000000000" pitchFamily="2" charset="0"/>
      <p:regular r:id="rId32"/>
      <p:bold r:id="rId33"/>
      <p:italic r:id="rId34"/>
      <p:boldItalic r:id="rId35"/>
    </p:embeddedFont>
    <p:embeddedFont>
      <p:font typeface="Segoe UI" panose="020B0502040204020203" pitchFamily="34" charset="0"/>
      <p:regular r:id="rId36"/>
      <p:bold r:id="rId37"/>
      <p:italic r:id="rId38"/>
      <p:boldItalic r:id="rId39"/>
    </p:embeddedFont>
  </p:embeddedFontLst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21DD2F8-396F-4099-9153-E4C6C7F3BE6E}">
          <p14:sldIdLst>
            <p14:sldId id="315"/>
            <p14:sldId id="326"/>
            <p14:sldId id="332"/>
            <p14:sldId id="333"/>
            <p14:sldId id="335"/>
            <p14:sldId id="334"/>
            <p14:sldId id="337"/>
            <p14:sldId id="338"/>
            <p14:sldId id="345"/>
            <p14:sldId id="346"/>
            <p14:sldId id="347"/>
            <p14:sldId id="348"/>
            <p14:sldId id="365"/>
            <p14:sldId id="349"/>
            <p14:sldId id="363"/>
            <p14:sldId id="350"/>
            <p14:sldId id="352"/>
            <p14:sldId id="364"/>
            <p14:sldId id="351"/>
            <p14:sldId id="341"/>
            <p14:sldId id="353"/>
            <p14:sldId id="361"/>
            <p14:sldId id="342"/>
            <p14:sldId id="357"/>
            <p14:sldId id="329"/>
            <p14:sldId id="358"/>
            <p14:sldId id="359"/>
            <p14:sldId id="3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40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CECC1D-EB59-4266-9264-04CBA3DA18B6}" v="745" dt="2024-01-27T19:07:48.2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3561" autoAdjust="0"/>
  </p:normalViewPr>
  <p:slideViewPr>
    <p:cSldViewPr snapToGrid="0">
      <p:cViewPr varScale="1">
        <p:scale>
          <a:sx n="84" d="100"/>
          <a:sy n="84" d="100"/>
        </p:scale>
        <p:origin x="756" y="7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t Levinson" userId="e60317c7d0fb281b" providerId="LiveId" clId="{EDB33CBA-C0AE-4051-BB7F-0EF514CB10FC}"/>
    <pc:docChg chg="undo custSel addSld delSld modSld sldOrd">
      <pc:chgData name="Amit Levinson" userId="e60317c7d0fb281b" providerId="LiveId" clId="{EDB33CBA-C0AE-4051-BB7F-0EF514CB10FC}" dt="2022-09-14T20:25:35.594" v="3458" actId="20577"/>
      <pc:docMkLst>
        <pc:docMk/>
      </pc:docMkLst>
      <pc:sldChg chg="del">
        <pc:chgData name="Amit Levinson" userId="e60317c7d0fb281b" providerId="LiveId" clId="{EDB33CBA-C0AE-4051-BB7F-0EF514CB10FC}" dt="2022-09-08T19:01:30.240" v="208" actId="47"/>
        <pc:sldMkLst>
          <pc:docMk/>
          <pc:sldMk cId="2394839706" sldId="256"/>
        </pc:sldMkLst>
      </pc:sldChg>
      <pc:sldChg chg="addSp delSp modSp mod modAnim modNotesTx">
        <pc:chgData name="Amit Levinson" userId="e60317c7d0fb281b" providerId="LiveId" clId="{EDB33CBA-C0AE-4051-BB7F-0EF514CB10FC}" dt="2022-09-11T19:45:04.802" v="3368" actId="207"/>
        <pc:sldMkLst>
          <pc:docMk/>
          <pc:sldMk cId="374485862" sldId="258"/>
        </pc:sldMkLst>
        <pc:spChg chg="mod">
          <ac:chgData name="Amit Levinson" userId="e60317c7d0fb281b" providerId="LiveId" clId="{EDB33CBA-C0AE-4051-BB7F-0EF514CB10FC}" dt="2022-09-09T17:45:49.903" v="1139" actId="20577"/>
          <ac:spMkLst>
            <pc:docMk/>
            <pc:sldMk cId="374485862" sldId="258"/>
            <ac:spMk id="3" creationId="{967F160F-761B-CCE7-58FE-630DEB863E6A}"/>
          </ac:spMkLst>
        </pc:spChg>
        <pc:spChg chg="add del mod">
          <ac:chgData name="Amit Levinson" userId="e60317c7d0fb281b" providerId="LiveId" clId="{EDB33CBA-C0AE-4051-BB7F-0EF514CB10FC}" dt="2022-09-11T19:44:48.401" v="3365" actId="478"/>
          <ac:spMkLst>
            <pc:docMk/>
            <pc:sldMk cId="374485862" sldId="258"/>
            <ac:spMk id="6" creationId="{D28D0AF4-D421-EA90-7448-6F78F059708D}"/>
          </ac:spMkLst>
        </pc:spChg>
        <pc:spChg chg="add del mod">
          <ac:chgData name="Amit Levinson" userId="e60317c7d0fb281b" providerId="LiveId" clId="{EDB33CBA-C0AE-4051-BB7F-0EF514CB10FC}" dt="2022-09-11T19:44:48.401" v="3365" actId="478"/>
          <ac:spMkLst>
            <pc:docMk/>
            <pc:sldMk cId="374485862" sldId="258"/>
            <ac:spMk id="8" creationId="{58310F42-3AF6-98BD-1F64-175AE624825B}"/>
          </ac:spMkLst>
        </pc:spChg>
        <pc:spChg chg="add del mod">
          <ac:chgData name="Amit Levinson" userId="e60317c7d0fb281b" providerId="LiveId" clId="{EDB33CBA-C0AE-4051-BB7F-0EF514CB10FC}" dt="2022-09-11T19:44:48.401" v="3365" actId="478"/>
          <ac:spMkLst>
            <pc:docMk/>
            <pc:sldMk cId="374485862" sldId="258"/>
            <ac:spMk id="10" creationId="{D21BC04E-6D90-46A7-8B07-A731407324D9}"/>
          </ac:spMkLst>
        </pc:spChg>
        <pc:spChg chg="add del mod">
          <ac:chgData name="Amit Levinson" userId="e60317c7d0fb281b" providerId="LiveId" clId="{EDB33CBA-C0AE-4051-BB7F-0EF514CB10FC}" dt="2022-09-11T19:44:48.401" v="3365" actId="478"/>
          <ac:spMkLst>
            <pc:docMk/>
            <pc:sldMk cId="374485862" sldId="258"/>
            <ac:spMk id="11" creationId="{0800BD1F-0533-7332-3EB0-433AD478F1D6}"/>
          </ac:spMkLst>
        </pc:spChg>
        <pc:spChg chg="add del mod">
          <ac:chgData name="Amit Levinson" userId="e60317c7d0fb281b" providerId="LiveId" clId="{EDB33CBA-C0AE-4051-BB7F-0EF514CB10FC}" dt="2022-09-11T19:44:48.401" v="3365" actId="478"/>
          <ac:spMkLst>
            <pc:docMk/>
            <pc:sldMk cId="374485862" sldId="258"/>
            <ac:spMk id="12" creationId="{E12A6012-7CB2-85E9-0B07-C6F046CE3290}"/>
          </ac:spMkLst>
        </pc:spChg>
        <pc:spChg chg="add del mod">
          <ac:chgData name="Amit Levinson" userId="e60317c7d0fb281b" providerId="LiveId" clId="{EDB33CBA-C0AE-4051-BB7F-0EF514CB10FC}" dt="2022-09-11T19:44:48.401" v="3365" actId="478"/>
          <ac:spMkLst>
            <pc:docMk/>
            <pc:sldMk cId="374485862" sldId="258"/>
            <ac:spMk id="13" creationId="{506D473C-B5B9-9226-5858-8B3EA0E2261D}"/>
          </ac:spMkLst>
        </pc:spChg>
        <pc:spChg chg="add del mod">
          <ac:chgData name="Amit Levinson" userId="e60317c7d0fb281b" providerId="LiveId" clId="{EDB33CBA-C0AE-4051-BB7F-0EF514CB10FC}" dt="2022-09-11T19:44:48.401" v="3365" actId="478"/>
          <ac:spMkLst>
            <pc:docMk/>
            <pc:sldMk cId="374485862" sldId="258"/>
            <ac:spMk id="14" creationId="{64D87A2E-B5C6-8984-B32B-8EFC49CD5FBF}"/>
          </ac:spMkLst>
        </pc:spChg>
        <pc:spChg chg="add del mod">
          <ac:chgData name="Amit Levinson" userId="e60317c7d0fb281b" providerId="LiveId" clId="{EDB33CBA-C0AE-4051-BB7F-0EF514CB10FC}" dt="2022-09-11T19:44:48.401" v="3365" actId="478"/>
          <ac:spMkLst>
            <pc:docMk/>
            <pc:sldMk cId="374485862" sldId="258"/>
            <ac:spMk id="15" creationId="{066913F6-61C6-A3CB-4C55-A908A2977794}"/>
          </ac:spMkLst>
        </pc:spChg>
        <pc:spChg chg="add del mod">
          <ac:chgData name="Amit Levinson" userId="e60317c7d0fb281b" providerId="LiveId" clId="{EDB33CBA-C0AE-4051-BB7F-0EF514CB10FC}" dt="2022-09-11T19:44:48.401" v="3365" actId="478"/>
          <ac:spMkLst>
            <pc:docMk/>
            <pc:sldMk cId="374485862" sldId="258"/>
            <ac:spMk id="16" creationId="{EA6BFDE8-0531-E683-8068-8A2F0336D50E}"/>
          </ac:spMkLst>
        </pc:spChg>
        <pc:spChg chg="add del mod">
          <ac:chgData name="Amit Levinson" userId="e60317c7d0fb281b" providerId="LiveId" clId="{EDB33CBA-C0AE-4051-BB7F-0EF514CB10FC}" dt="2022-09-11T19:44:48.401" v="3365" actId="478"/>
          <ac:spMkLst>
            <pc:docMk/>
            <pc:sldMk cId="374485862" sldId="258"/>
            <ac:spMk id="17" creationId="{0B9CCDBE-71B2-1CC9-53F6-F6FF30F8DAEE}"/>
          </ac:spMkLst>
        </pc:spChg>
        <pc:spChg chg="add del mod">
          <ac:chgData name="Amit Levinson" userId="e60317c7d0fb281b" providerId="LiveId" clId="{EDB33CBA-C0AE-4051-BB7F-0EF514CB10FC}" dt="2022-09-11T19:44:48.401" v="3365" actId="478"/>
          <ac:spMkLst>
            <pc:docMk/>
            <pc:sldMk cId="374485862" sldId="258"/>
            <ac:spMk id="18" creationId="{ED440C31-F6B4-5063-90B5-DBB67E21E94C}"/>
          </ac:spMkLst>
        </pc:spChg>
        <pc:spChg chg="add del mod">
          <ac:chgData name="Amit Levinson" userId="e60317c7d0fb281b" providerId="LiveId" clId="{EDB33CBA-C0AE-4051-BB7F-0EF514CB10FC}" dt="2022-09-11T19:44:48.401" v="3365" actId="478"/>
          <ac:spMkLst>
            <pc:docMk/>
            <pc:sldMk cId="374485862" sldId="258"/>
            <ac:spMk id="19" creationId="{22398219-1C86-BFB8-6F1A-55F2C827CD37}"/>
          </ac:spMkLst>
        </pc:spChg>
        <pc:spChg chg="add del mod">
          <ac:chgData name="Amit Levinson" userId="e60317c7d0fb281b" providerId="LiveId" clId="{EDB33CBA-C0AE-4051-BB7F-0EF514CB10FC}" dt="2022-09-11T19:44:48.401" v="3365" actId="478"/>
          <ac:spMkLst>
            <pc:docMk/>
            <pc:sldMk cId="374485862" sldId="258"/>
            <ac:spMk id="20" creationId="{2AB58B0B-19F5-764D-FD5A-483F8FC8D25B}"/>
          </ac:spMkLst>
        </pc:spChg>
        <pc:spChg chg="add mod">
          <ac:chgData name="Amit Levinson" userId="e60317c7d0fb281b" providerId="LiveId" clId="{EDB33CBA-C0AE-4051-BB7F-0EF514CB10FC}" dt="2022-09-11T19:44:54.066" v="3367" actId="207"/>
          <ac:spMkLst>
            <pc:docMk/>
            <pc:sldMk cId="374485862" sldId="258"/>
            <ac:spMk id="22" creationId="{A03060FD-83AA-80C4-B209-704BA9D65685}"/>
          </ac:spMkLst>
        </pc:spChg>
        <pc:spChg chg="add mod">
          <ac:chgData name="Amit Levinson" userId="e60317c7d0fb281b" providerId="LiveId" clId="{EDB33CBA-C0AE-4051-BB7F-0EF514CB10FC}" dt="2022-09-11T19:44:48.680" v="3366"/>
          <ac:spMkLst>
            <pc:docMk/>
            <pc:sldMk cId="374485862" sldId="258"/>
            <ac:spMk id="23" creationId="{5A9E5D0A-D559-F286-A76B-80852B736032}"/>
          </ac:spMkLst>
        </pc:spChg>
        <pc:spChg chg="add mod">
          <ac:chgData name="Amit Levinson" userId="e60317c7d0fb281b" providerId="LiveId" clId="{EDB33CBA-C0AE-4051-BB7F-0EF514CB10FC}" dt="2022-09-11T19:45:04.802" v="3368" actId="207"/>
          <ac:spMkLst>
            <pc:docMk/>
            <pc:sldMk cId="374485862" sldId="258"/>
            <ac:spMk id="24" creationId="{649B2923-06BB-D942-9CDB-67B4A316C54C}"/>
          </ac:spMkLst>
        </pc:spChg>
        <pc:spChg chg="add mod">
          <ac:chgData name="Amit Levinson" userId="e60317c7d0fb281b" providerId="LiveId" clId="{EDB33CBA-C0AE-4051-BB7F-0EF514CB10FC}" dt="2022-09-11T19:44:48.680" v="3366"/>
          <ac:spMkLst>
            <pc:docMk/>
            <pc:sldMk cId="374485862" sldId="258"/>
            <ac:spMk id="25" creationId="{2BA10BBB-DA34-04BB-C1DE-99B1BFFEDB74}"/>
          </ac:spMkLst>
        </pc:spChg>
        <pc:spChg chg="add mod">
          <ac:chgData name="Amit Levinson" userId="e60317c7d0fb281b" providerId="LiveId" clId="{EDB33CBA-C0AE-4051-BB7F-0EF514CB10FC}" dt="2022-09-11T19:44:48.680" v="3366"/>
          <ac:spMkLst>
            <pc:docMk/>
            <pc:sldMk cId="374485862" sldId="258"/>
            <ac:spMk id="26" creationId="{88F65987-8667-BD35-C026-629ED9E62CCB}"/>
          </ac:spMkLst>
        </pc:spChg>
        <pc:spChg chg="add mod">
          <ac:chgData name="Amit Levinson" userId="e60317c7d0fb281b" providerId="LiveId" clId="{EDB33CBA-C0AE-4051-BB7F-0EF514CB10FC}" dt="2022-09-11T19:44:48.680" v="3366"/>
          <ac:spMkLst>
            <pc:docMk/>
            <pc:sldMk cId="374485862" sldId="258"/>
            <ac:spMk id="27" creationId="{BA6B00F1-0950-A45A-D106-6B494216BD6A}"/>
          </ac:spMkLst>
        </pc:spChg>
        <pc:spChg chg="add mod">
          <ac:chgData name="Amit Levinson" userId="e60317c7d0fb281b" providerId="LiveId" clId="{EDB33CBA-C0AE-4051-BB7F-0EF514CB10FC}" dt="2022-09-11T19:44:48.680" v="3366"/>
          <ac:spMkLst>
            <pc:docMk/>
            <pc:sldMk cId="374485862" sldId="258"/>
            <ac:spMk id="28" creationId="{53CF11BF-D8AD-B529-37C3-E47E3B132053}"/>
          </ac:spMkLst>
        </pc:spChg>
        <pc:spChg chg="add mod">
          <ac:chgData name="Amit Levinson" userId="e60317c7d0fb281b" providerId="LiveId" clId="{EDB33CBA-C0AE-4051-BB7F-0EF514CB10FC}" dt="2022-09-11T19:44:48.680" v="3366"/>
          <ac:spMkLst>
            <pc:docMk/>
            <pc:sldMk cId="374485862" sldId="258"/>
            <ac:spMk id="29" creationId="{19D9F2FB-4C60-97B8-FCA5-8721570F52D4}"/>
          </ac:spMkLst>
        </pc:spChg>
        <pc:spChg chg="add mod">
          <ac:chgData name="Amit Levinson" userId="e60317c7d0fb281b" providerId="LiveId" clId="{EDB33CBA-C0AE-4051-BB7F-0EF514CB10FC}" dt="2022-09-11T19:44:48.680" v="3366"/>
          <ac:spMkLst>
            <pc:docMk/>
            <pc:sldMk cId="374485862" sldId="258"/>
            <ac:spMk id="30" creationId="{B58A12E5-1BC5-0F7C-450D-2341FCB3A4D2}"/>
          </ac:spMkLst>
        </pc:spChg>
        <pc:spChg chg="add mod">
          <ac:chgData name="Amit Levinson" userId="e60317c7d0fb281b" providerId="LiveId" clId="{EDB33CBA-C0AE-4051-BB7F-0EF514CB10FC}" dt="2022-09-11T19:44:48.680" v="3366"/>
          <ac:spMkLst>
            <pc:docMk/>
            <pc:sldMk cId="374485862" sldId="258"/>
            <ac:spMk id="31" creationId="{3923C530-F2DC-3D00-6424-81AD63CD4AC3}"/>
          </ac:spMkLst>
        </pc:spChg>
        <pc:spChg chg="add mod">
          <ac:chgData name="Amit Levinson" userId="e60317c7d0fb281b" providerId="LiveId" clId="{EDB33CBA-C0AE-4051-BB7F-0EF514CB10FC}" dt="2022-09-11T19:44:48.680" v="3366"/>
          <ac:spMkLst>
            <pc:docMk/>
            <pc:sldMk cId="374485862" sldId="258"/>
            <ac:spMk id="32" creationId="{05DB1B36-A6E7-5F69-DAA4-58E19ED9B270}"/>
          </ac:spMkLst>
        </pc:spChg>
        <pc:spChg chg="add mod">
          <ac:chgData name="Amit Levinson" userId="e60317c7d0fb281b" providerId="LiveId" clId="{EDB33CBA-C0AE-4051-BB7F-0EF514CB10FC}" dt="2022-09-11T19:44:48.680" v="3366"/>
          <ac:spMkLst>
            <pc:docMk/>
            <pc:sldMk cId="374485862" sldId="258"/>
            <ac:spMk id="33" creationId="{81C84D5F-2416-6CAE-99B6-4E043A19002B}"/>
          </ac:spMkLst>
        </pc:spChg>
        <pc:spChg chg="add mod">
          <ac:chgData name="Amit Levinson" userId="e60317c7d0fb281b" providerId="LiveId" clId="{EDB33CBA-C0AE-4051-BB7F-0EF514CB10FC}" dt="2022-09-11T19:44:48.680" v="3366"/>
          <ac:spMkLst>
            <pc:docMk/>
            <pc:sldMk cId="374485862" sldId="258"/>
            <ac:spMk id="34" creationId="{9BA7F026-6F61-E271-0202-2BC17DC65EA0}"/>
          </ac:spMkLst>
        </pc:spChg>
        <pc:spChg chg="add mod">
          <ac:chgData name="Amit Levinson" userId="e60317c7d0fb281b" providerId="LiveId" clId="{EDB33CBA-C0AE-4051-BB7F-0EF514CB10FC}" dt="2022-09-11T19:44:48.680" v="3366"/>
          <ac:spMkLst>
            <pc:docMk/>
            <pc:sldMk cId="374485862" sldId="258"/>
            <ac:spMk id="35" creationId="{6D727343-C2D1-C896-6A73-FBAB36030C25}"/>
          </ac:spMkLst>
        </pc:spChg>
        <pc:spChg chg="add mod">
          <ac:chgData name="Amit Levinson" userId="e60317c7d0fb281b" providerId="LiveId" clId="{EDB33CBA-C0AE-4051-BB7F-0EF514CB10FC}" dt="2022-09-11T19:44:48.680" v="3366"/>
          <ac:spMkLst>
            <pc:docMk/>
            <pc:sldMk cId="374485862" sldId="258"/>
            <ac:spMk id="36" creationId="{36326283-933C-F360-7F0E-B51B530D6F7B}"/>
          </ac:spMkLst>
        </pc:spChg>
        <pc:spChg chg="add mod">
          <ac:chgData name="Amit Levinson" userId="e60317c7d0fb281b" providerId="LiveId" clId="{EDB33CBA-C0AE-4051-BB7F-0EF514CB10FC}" dt="2022-09-11T19:44:48.680" v="3366"/>
          <ac:spMkLst>
            <pc:docMk/>
            <pc:sldMk cId="374485862" sldId="258"/>
            <ac:spMk id="37" creationId="{2F4D0429-386B-A365-11A9-6D7AEF9E2987}"/>
          </ac:spMkLst>
        </pc:spChg>
        <pc:spChg chg="add mod">
          <ac:chgData name="Amit Levinson" userId="e60317c7d0fb281b" providerId="LiveId" clId="{EDB33CBA-C0AE-4051-BB7F-0EF514CB10FC}" dt="2022-09-11T19:44:48.680" v="3366"/>
          <ac:spMkLst>
            <pc:docMk/>
            <pc:sldMk cId="374485862" sldId="258"/>
            <ac:spMk id="38" creationId="{410424AB-7271-2111-E99F-8E4D0EFAC486}"/>
          </ac:spMkLst>
        </pc:spChg>
        <pc:spChg chg="add mod">
          <ac:chgData name="Amit Levinson" userId="e60317c7d0fb281b" providerId="LiveId" clId="{EDB33CBA-C0AE-4051-BB7F-0EF514CB10FC}" dt="2022-09-11T19:44:48.680" v="3366"/>
          <ac:spMkLst>
            <pc:docMk/>
            <pc:sldMk cId="374485862" sldId="258"/>
            <ac:spMk id="39" creationId="{0B211A41-5B3A-8C62-EBF4-651CD44C6DFC}"/>
          </ac:spMkLst>
        </pc:spChg>
        <pc:spChg chg="add mod">
          <ac:chgData name="Amit Levinson" userId="e60317c7d0fb281b" providerId="LiveId" clId="{EDB33CBA-C0AE-4051-BB7F-0EF514CB10FC}" dt="2022-09-11T19:44:48.680" v="3366"/>
          <ac:spMkLst>
            <pc:docMk/>
            <pc:sldMk cId="374485862" sldId="258"/>
            <ac:spMk id="40" creationId="{7C4A8914-16C9-9A48-1285-851366F722FB}"/>
          </ac:spMkLst>
        </pc:spChg>
        <pc:spChg chg="add mod">
          <ac:chgData name="Amit Levinson" userId="e60317c7d0fb281b" providerId="LiveId" clId="{EDB33CBA-C0AE-4051-BB7F-0EF514CB10FC}" dt="2022-09-11T19:44:48.680" v="3366"/>
          <ac:spMkLst>
            <pc:docMk/>
            <pc:sldMk cId="374485862" sldId="258"/>
            <ac:spMk id="41" creationId="{BDC46BA2-FE4E-7E89-0F65-22CBBC9A1BAC}"/>
          </ac:spMkLst>
        </pc:spChg>
        <pc:spChg chg="add mod">
          <ac:chgData name="Amit Levinson" userId="e60317c7d0fb281b" providerId="LiveId" clId="{EDB33CBA-C0AE-4051-BB7F-0EF514CB10FC}" dt="2022-09-11T19:44:48.680" v="3366"/>
          <ac:spMkLst>
            <pc:docMk/>
            <pc:sldMk cId="374485862" sldId="258"/>
            <ac:spMk id="42" creationId="{46CDA98E-F47D-6217-12AB-6EBE681B0E44}"/>
          </ac:spMkLst>
        </pc:spChg>
        <pc:cxnChg chg="add del mod ord">
          <ac:chgData name="Amit Levinson" userId="e60317c7d0fb281b" providerId="LiveId" clId="{EDB33CBA-C0AE-4051-BB7F-0EF514CB10FC}" dt="2022-09-11T19:44:48.401" v="3365" actId="478"/>
          <ac:cxnSpMkLst>
            <pc:docMk/>
            <pc:sldMk cId="374485862" sldId="258"/>
            <ac:cxnSpMk id="5" creationId="{0F4DB1DC-852F-55A4-C2FD-C0789F9B299F}"/>
          </ac:cxnSpMkLst>
        </pc:cxnChg>
        <pc:cxnChg chg="add mod">
          <ac:chgData name="Amit Levinson" userId="e60317c7d0fb281b" providerId="LiveId" clId="{EDB33CBA-C0AE-4051-BB7F-0EF514CB10FC}" dt="2022-09-11T19:44:48.680" v="3366"/>
          <ac:cxnSpMkLst>
            <pc:docMk/>
            <pc:sldMk cId="374485862" sldId="258"/>
            <ac:cxnSpMk id="21" creationId="{B16C8E76-3C63-0FC0-2CAA-B46AB9400D2D}"/>
          </ac:cxnSpMkLst>
        </pc:cxnChg>
      </pc:sldChg>
      <pc:sldChg chg="delSp modSp del mod delAnim modShow">
        <pc:chgData name="Amit Levinson" userId="e60317c7d0fb281b" providerId="LiveId" clId="{EDB33CBA-C0AE-4051-BB7F-0EF514CB10FC}" dt="2022-09-11T19:40:13.123" v="3325" actId="47"/>
        <pc:sldMkLst>
          <pc:docMk/>
          <pc:sldMk cId="3439805139" sldId="263"/>
        </pc:sldMkLst>
        <pc:spChg chg="mod">
          <ac:chgData name="Amit Levinson" userId="e60317c7d0fb281b" providerId="LiveId" clId="{EDB33CBA-C0AE-4051-BB7F-0EF514CB10FC}" dt="2022-09-09T17:44:46.034" v="1087" actId="14100"/>
          <ac:spMkLst>
            <pc:docMk/>
            <pc:sldMk cId="3439805139" sldId="263"/>
            <ac:spMk id="3" creationId="{967F160F-761B-CCE7-58FE-630DEB863E6A}"/>
          </ac:spMkLst>
        </pc:spChg>
        <pc:picChg chg="del">
          <ac:chgData name="Amit Levinson" userId="e60317c7d0fb281b" providerId="LiveId" clId="{EDB33CBA-C0AE-4051-BB7F-0EF514CB10FC}" dt="2022-09-09T17:39:09.130" v="1008" actId="478"/>
          <ac:picMkLst>
            <pc:docMk/>
            <pc:sldMk cId="3439805139" sldId="263"/>
            <ac:picMk id="6" creationId="{EA96B7EA-B6BA-7188-6B73-F1232810D252}"/>
          </ac:picMkLst>
        </pc:picChg>
      </pc:sldChg>
      <pc:sldChg chg="addSp delSp modSp mod modAnim modNotesTx">
        <pc:chgData name="Amit Levinson" userId="e60317c7d0fb281b" providerId="LiveId" clId="{EDB33CBA-C0AE-4051-BB7F-0EF514CB10FC}" dt="2022-09-11T19:45:14.569" v="3371" actId="207"/>
        <pc:sldMkLst>
          <pc:docMk/>
          <pc:sldMk cId="2855922846" sldId="264"/>
        </pc:sldMkLst>
        <pc:spChg chg="add mod">
          <ac:chgData name="Amit Levinson" userId="e60317c7d0fb281b" providerId="LiveId" clId="{EDB33CBA-C0AE-4051-BB7F-0EF514CB10FC}" dt="2022-09-08T18:51:02.400" v="53" actId="1035"/>
          <ac:spMkLst>
            <pc:docMk/>
            <pc:sldMk cId="2855922846" sldId="264"/>
            <ac:spMk id="3" creationId="{37C5DA4C-8F1E-2049-D4B5-5FD4CAD5B606}"/>
          </ac:spMkLst>
        </pc:spChg>
        <pc:spChg chg="del">
          <ac:chgData name="Amit Levinson" userId="e60317c7d0fb281b" providerId="LiveId" clId="{EDB33CBA-C0AE-4051-BB7F-0EF514CB10FC}" dt="2022-09-11T19:45:08.918" v="3369" actId="478"/>
          <ac:spMkLst>
            <pc:docMk/>
            <pc:sldMk cId="2855922846" sldId="264"/>
            <ac:spMk id="4" creationId="{7631CD72-F725-28C5-DAD7-4D17DA9281A9}"/>
          </ac:spMkLst>
        </pc:spChg>
        <pc:spChg chg="del mod">
          <ac:chgData name="Amit Levinson" userId="e60317c7d0fb281b" providerId="LiveId" clId="{EDB33CBA-C0AE-4051-BB7F-0EF514CB10FC}" dt="2022-09-11T19:45:08.918" v="3369" actId="478"/>
          <ac:spMkLst>
            <pc:docMk/>
            <pc:sldMk cId="2855922846" sldId="264"/>
            <ac:spMk id="5" creationId="{3A8F542C-404F-448D-E171-747053F28227}"/>
          </ac:spMkLst>
        </pc:spChg>
        <pc:spChg chg="del">
          <ac:chgData name="Amit Levinson" userId="e60317c7d0fb281b" providerId="LiveId" clId="{EDB33CBA-C0AE-4051-BB7F-0EF514CB10FC}" dt="2022-09-11T19:45:08.918" v="3369" actId="478"/>
          <ac:spMkLst>
            <pc:docMk/>
            <pc:sldMk cId="2855922846" sldId="264"/>
            <ac:spMk id="6" creationId="{917B139F-D7B6-6376-67FE-1BCE91DD5E44}"/>
          </ac:spMkLst>
        </pc:spChg>
        <pc:spChg chg="mod">
          <ac:chgData name="Amit Levinson" userId="e60317c7d0fb281b" providerId="LiveId" clId="{EDB33CBA-C0AE-4051-BB7F-0EF514CB10FC}" dt="2022-09-09T17:41:40.592" v="1009" actId="20577"/>
          <ac:spMkLst>
            <pc:docMk/>
            <pc:sldMk cId="2855922846" sldId="264"/>
            <ac:spMk id="7" creationId="{A225D549-CEA4-9194-23FA-ED1FDB99D01B}"/>
          </ac:spMkLst>
        </pc:spChg>
        <pc:spChg chg="del">
          <ac:chgData name="Amit Levinson" userId="e60317c7d0fb281b" providerId="LiveId" clId="{EDB33CBA-C0AE-4051-BB7F-0EF514CB10FC}" dt="2022-09-11T19:45:08.918" v="3369" actId="478"/>
          <ac:spMkLst>
            <pc:docMk/>
            <pc:sldMk cId="2855922846" sldId="264"/>
            <ac:spMk id="8" creationId="{707DA78D-6CB8-DBB4-D034-FE6348FFEA95}"/>
          </ac:spMkLst>
        </pc:spChg>
        <pc:spChg chg="mod">
          <ac:chgData name="Amit Levinson" userId="e60317c7d0fb281b" providerId="LiveId" clId="{EDB33CBA-C0AE-4051-BB7F-0EF514CB10FC}" dt="2022-09-08T18:51:02.400" v="53" actId="1035"/>
          <ac:spMkLst>
            <pc:docMk/>
            <pc:sldMk cId="2855922846" sldId="264"/>
            <ac:spMk id="9" creationId="{4A561A41-6C13-01B5-85ED-4098C2B6ED10}"/>
          </ac:spMkLst>
        </pc:spChg>
        <pc:spChg chg="del">
          <ac:chgData name="Amit Levinson" userId="e60317c7d0fb281b" providerId="LiveId" clId="{EDB33CBA-C0AE-4051-BB7F-0EF514CB10FC}" dt="2022-09-11T19:45:08.918" v="3369" actId="478"/>
          <ac:spMkLst>
            <pc:docMk/>
            <pc:sldMk cId="2855922846" sldId="264"/>
            <ac:spMk id="10" creationId="{207B8D14-E4D1-C2EF-01A6-7BC290E148EE}"/>
          </ac:spMkLst>
        </pc:spChg>
        <pc:spChg chg="del mod">
          <ac:chgData name="Amit Levinson" userId="e60317c7d0fb281b" providerId="LiveId" clId="{EDB33CBA-C0AE-4051-BB7F-0EF514CB10FC}" dt="2022-09-11T19:45:08.918" v="3369" actId="478"/>
          <ac:spMkLst>
            <pc:docMk/>
            <pc:sldMk cId="2855922846" sldId="264"/>
            <ac:spMk id="11" creationId="{76501E65-59A8-AAA8-0877-8FA077A7CD15}"/>
          </ac:spMkLst>
        </pc:spChg>
        <pc:spChg chg="del">
          <ac:chgData name="Amit Levinson" userId="e60317c7d0fb281b" providerId="LiveId" clId="{EDB33CBA-C0AE-4051-BB7F-0EF514CB10FC}" dt="2022-09-11T19:45:08.918" v="3369" actId="478"/>
          <ac:spMkLst>
            <pc:docMk/>
            <pc:sldMk cId="2855922846" sldId="264"/>
            <ac:spMk id="12" creationId="{B515447F-1BBA-216E-6208-6DAC6922D439}"/>
          </ac:spMkLst>
        </pc:spChg>
        <pc:spChg chg="del">
          <ac:chgData name="Amit Levinson" userId="e60317c7d0fb281b" providerId="LiveId" clId="{EDB33CBA-C0AE-4051-BB7F-0EF514CB10FC}" dt="2022-09-11T19:45:08.918" v="3369" actId="478"/>
          <ac:spMkLst>
            <pc:docMk/>
            <pc:sldMk cId="2855922846" sldId="264"/>
            <ac:spMk id="13" creationId="{3C73FCB6-1821-F98F-7FC1-C47CB9D85A2B}"/>
          </ac:spMkLst>
        </pc:spChg>
        <pc:spChg chg="del">
          <ac:chgData name="Amit Levinson" userId="e60317c7d0fb281b" providerId="LiveId" clId="{EDB33CBA-C0AE-4051-BB7F-0EF514CB10FC}" dt="2022-09-11T19:45:08.918" v="3369" actId="478"/>
          <ac:spMkLst>
            <pc:docMk/>
            <pc:sldMk cId="2855922846" sldId="264"/>
            <ac:spMk id="14" creationId="{F6D908B6-A20E-3D76-6A96-0328F7ABFBDC}"/>
          </ac:spMkLst>
        </pc:spChg>
        <pc:spChg chg="del">
          <ac:chgData name="Amit Levinson" userId="e60317c7d0fb281b" providerId="LiveId" clId="{EDB33CBA-C0AE-4051-BB7F-0EF514CB10FC}" dt="2022-09-11T19:45:08.918" v="3369" actId="478"/>
          <ac:spMkLst>
            <pc:docMk/>
            <pc:sldMk cId="2855922846" sldId="264"/>
            <ac:spMk id="15" creationId="{1AFF868C-7B2C-62E5-97F6-E85BBBD72067}"/>
          </ac:spMkLst>
        </pc:spChg>
        <pc:spChg chg="del">
          <ac:chgData name="Amit Levinson" userId="e60317c7d0fb281b" providerId="LiveId" clId="{EDB33CBA-C0AE-4051-BB7F-0EF514CB10FC}" dt="2022-09-11T19:45:08.918" v="3369" actId="478"/>
          <ac:spMkLst>
            <pc:docMk/>
            <pc:sldMk cId="2855922846" sldId="264"/>
            <ac:spMk id="16" creationId="{045C11A3-2767-AC80-0ABA-0CD22551AD68}"/>
          </ac:spMkLst>
        </pc:spChg>
        <pc:spChg chg="del">
          <ac:chgData name="Amit Levinson" userId="e60317c7d0fb281b" providerId="LiveId" clId="{EDB33CBA-C0AE-4051-BB7F-0EF514CB10FC}" dt="2022-09-11T19:45:08.918" v="3369" actId="478"/>
          <ac:spMkLst>
            <pc:docMk/>
            <pc:sldMk cId="2855922846" sldId="264"/>
            <ac:spMk id="17" creationId="{59A14CEB-49A6-52D0-5BE0-94B1F3FBE1C2}"/>
          </ac:spMkLst>
        </pc:spChg>
        <pc:spChg chg="del">
          <ac:chgData name="Amit Levinson" userId="e60317c7d0fb281b" providerId="LiveId" clId="{EDB33CBA-C0AE-4051-BB7F-0EF514CB10FC}" dt="2022-09-11T19:45:08.918" v="3369" actId="478"/>
          <ac:spMkLst>
            <pc:docMk/>
            <pc:sldMk cId="2855922846" sldId="264"/>
            <ac:spMk id="18" creationId="{BC513D8D-942F-E8F1-5ACD-75F7E96364B9}"/>
          </ac:spMkLst>
        </pc:spChg>
        <pc:spChg chg="add mod">
          <ac:chgData name="Amit Levinson" userId="e60317c7d0fb281b" providerId="LiveId" clId="{EDB33CBA-C0AE-4051-BB7F-0EF514CB10FC}" dt="2022-09-08T18:50:50.036" v="24" actId="14100"/>
          <ac:spMkLst>
            <pc:docMk/>
            <pc:sldMk cId="2855922846" sldId="264"/>
            <ac:spMk id="19" creationId="{9F899DD7-708B-6763-BAD8-0B7AC3003D15}"/>
          </ac:spMkLst>
        </pc:spChg>
        <pc:spChg chg="add mod">
          <ac:chgData name="Amit Levinson" userId="e60317c7d0fb281b" providerId="LiveId" clId="{EDB33CBA-C0AE-4051-BB7F-0EF514CB10FC}" dt="2022-09-11T19:45:09.151" v="3370"/>
          <ac:spMkLst>
            <pc:docMk/>
            <pc:sldMk cId="2855922846" sldId="264"/>
            <ac:spMk id="21" creationId="{3B804E7F-B7ED-AEFE-54B6-18ECC7B2F953}"/>
          </ac:spMkLst>
        </pc:spChg>
        <pc:spChg chg="add mod">
          <ac:chgData name="Amit Levinson" userId="e60317c7d0fb281b" providerId="LiveId" clId="{EDB33CBA-C0AE-4051-BB7F-0EF514CB10FC}" dt="2022-09-11T19:45:09.151" v="3370"/>
          <ac:spMkLst>
            <pc:docMk/>
            <pc:sldMk cId="2855922846" sldId="264"/>
            <ac:spMk id="22" creationId="{C2D9DE0C-4BF8-9C46-6AB0-14B76C49F272}"/>
          </ac:spMkLst>
        </pc:spChg>
        <pc:spChg chg="mod">
          <ac:chgData name="Amit Levinson" userId="e60317c7d0fb281b" providerId="LiveId" clId="{EDB33CBA-C0AE-4051-BB7F-0EF514CB10FC}" dt="2022-09-08T18:51:02.400" v="53" actId="1035"/>
          <ac:spMkLst>
            <pc:docMk/>
            <pc:sldMk cId="2855922846" sldId="264"/>
            <ac:spMk id="23" creationId="{A70F51ED-BD50-DC2D-2B74-27E502BF4D93}"/>
          </ac:spMkLst>
        </pc:spChg>
        <pc:spChg chg="mod">
          <ac:chgData name="Amit Levinson" userId="e60317c7d0fb281b" providerId="LiveId" clId="{EDB33CBA-C0AE-4051-BB7F-0EF514CB10FC}" dt="2022-09-08T18:51:02.400" v="53" actId="1035"/>
          <ac:spMkLst>
            <pc:docMk/>
            <pc:sldMk cId="2855922846" sldId="264"/>
            <ac:spMk id="24" creationId="{6EE8DBD0-C885-F587-533C-0E173FE357EC}"/>
          </ac:spMkLst>
        </pc:spChg>
        <pc:spChg chg="mod">
          <ac:chgData name="Amit Levinson" userId="e60317c7d0fb281b" providerId="LiveId" clId="{EDB33CBA-C0AE-4051-BB7F-0EF514CB10FC}" dt="2022-09-09T17:44:31.011" v="1086" actId="1076"/>
          <ac:spMkLst>
            <pc:docMk/>
            <pc:sldMk cId="2855922846" sldId="264"/>
            <ac:spMk id="26" creationId="{A650849D-DB0F-4F48-2F90-9E68096F790D}"/>
          </ac:spMkLst>
        </pc:spChg>
        <pc:spChg chg="add mod">
          <ac:chgData name="Amit Levinson" userId="e60317c7d0fb281b" providerId="LiveId" clId="{EDB33CBA-C0AE-4051-BB7F-0EF514CB10FC}" dt="2022-09-11T19:45:09.151" v="3370"/>
          <ac:spMkLst>
            <pc:docMk/>
            <pc:sldMk cId="2855922846" sldId="264"/>
            <ac:spMk id="29" creationId="{8067CB0B-2DBC-12B4-CBF4-6F364E045EA2}"/>
          </ac:spMkLst>
        </pc:spChg>
        <pc:spChg chg="add mod">
          <ac:chgData name="Amit Levinson" userId="e60317c7d0fb281b" providerId="LiveId" clId="{EDB33CBA-C0AE-4051-BB7F-0EF514CB10FC}" dt="2022-09-11T19:45:09.151" v="3370"/>
          <ac:spMkLst>
            <pc:docMk/>
            <pc:sldMk cId="2855922846" sldId="264"/>
            <ac:spMk id="30" creationId="{81A6032F-B31F-0A94-A6A9-694282842C99}"/>
          </ac:spMkLst>
        </pc:spChg>
        <pc:spChg chg="add mod">
          <ac:chgData name="Amit Levinson" userId="e60317c7d0fb281b" providerId="LiveId" clId="{EDB33CBA-C0AE-4051-BB7F-0EF514CB10FC}" dt="2022-09-11T19:45:14.569" v="3371" actId="207"/>
          <ac:spMkLst>
            <pc:docMk/>
            <pc:sldMk cId="2855922846" sldId="264"/>
            <ac:spMk id="31" creationId="{6284D52F-8ED6-99F7-0D7B-DD7A831135F4}"/>
          </ac:spMkLst>
        </pc:spChg>
        <pc:spChg chg="add mod">
          <ac:chgData name="Amit Levinson" userId="e60317c7d0fb281b" providerId="LiveId" clId="{EDB33CBA-C0AE-4051-BB7F-0EF514CB10FC}" dt="2022-09-11T19:45:09.151" v="3370"/>
          <ac:spMkLst>
            <pc:docMk/>
            <pc:sldMk cId="2855922846" sldId="264"/>
            <ac:spMk id="32" creationId="{31D34F1C-B84B-1D69-3495-95694682C3DE}"/>
          </ac:spMkLst>
        </pc:spChg>
        <pc:spChg chg="add mod">
          <ac:chgData name="Amit Levinson" userId="e60317c7d0fb281b" providerId="LiveId" clId="{EDB33CBA-C0AE-4051-BB7F-0EF514CB10FC}" dt="2022-09-11T19:45:09.151" v="3370"/>
          <ac:spMkLst>
            <pc:docMk/>
            <pc:sldMk cId="2855922846" sldId="264"/>
            <ac:spMk id="33" creationId="{3E954F6C-509A-4D73-3204-E2E59A824654}"/>
          </ac:spMkLst>
        </pc:spChg>
        <pc:spChg chg="add mod">
          <ac:chgData name="Amit Levinson" userId="e60317c7d0fb281b" providerId="LiveId" clId="{EDB33CBA-C0AE-4051-BB7F-0EF514CB10FC}" dt="2022-09-11T19:45:09.151" v="3370"/>
          <ac:spMkLst>
            <pc:docMk/>
            <pc:sldMk cId="2855922846" sldId="264"/>
            <ac:spMk id="34" creationId="{269C04F7-F365-2F0C-F0CE-2430EEA8C8F3}"/>
          </ac:spMkLst>
        </pc:spChg>
        <pc:spChg chg="add mod">
          <ac:chgData name="Amit Levinson" userId="e60317c7d0fb281b" providerId="LiveId" clId="{EDB33CBA-C0AE-4051-BB7F-0EF514CB10FC}" dt="2022-09-11T19:45:09.151" v="3370"/>
          <ac:spMkLst>
            <pc:docMk/>
            <pc:sldMk cId="2855922846" sldId="264"/>
            <ac:spMk id="35" creationId="{6B07AE18-C60F-419E-4E10-782624CED1AC}"/>
          </ac:spMkLst>
        </pc:spChg>
        <pc:spChg chg="add mod">
          <ac:chgData name="Amit Levinson" userId="e60317c7d0fb281b" providerId="LiveId" clId="{EDB33CBA-C0AE-4051-BB7F-0EF514CB10FC}" dt="2022-09-11T19:45:09.151" v="3370"/>
          <ac:spMkLst>
            <pc:docMk/>
            <pc:sldMk cId="2855922846" sldId="264"/>
            <ac:spMk id="36" creationId="{E8AE789B-CAC4-2894-8C95-65F67B83FD25}"/>
          </ac:spMkLst>
        </pc:spChg>
        <pc:spChg chg="add mod">
          <ac:chgData name="Amit Levinson" userId="e60317c7d0fb281b" providerId="LiveId" clId="{EDB33CBA-C0AE-4051-BB7F-0EF514CB10FC}" dt="2022-09-11T19:45:09.151" v="3370"/>
          <ac:spMkLst>
            <pc:docMk/>
            <pc:sldMk cId="2855922846" sldId="264"/>
            <ac:spMk id="37" creationId="{4925F13B-54AA-ED41-725A-25861585EC49}"/>
          </ac:spMkLst>
        </pc:spChg>
        <pc:spChg chg="add mod">
          <ac:chgData name="Amit Levinson" userId="e60317c7d0fb281b" providerId="LiveId" clId="{EDB33CBA-C0AE-4051-BB7F-0EF514CB10FC}" dt="2022-09-11T19:45:09.151" v="3370"/>
          <ac:spMkLst>
            <pc:docMk/>
            <pc:sldMk cId="2855922846" sldId="264"/>
            <ac:spMk id="38" creationId="{14112CFB-79BD-90BC-F587-4B51C59E4E01}"/>
          </ac:spMkLst>
        </pc:spChg>
        <pc:spChg chg="add mod">
          <ac:chgData name="Amit Levinson" userId="e60317c7d0fb281b" providerId="LiveId" clId="{EDB33CBA-C0AE-4051-BB7F-0EF514CB10FC}" dt="2022-09-11T19:45:09.151" v="3370"/>
          <ac:spMkLst>
            <pc:docMk/>
            <pc:sldMk cId="2855922846" sldId="264"/>
            <ac:spMk id="39" creationId="{DC62235E-C27F-C98C-3456-7CE3A7026A36}"/>
          </ac:spMkLst>
        </pc:spChg>
        <pc:spChg chg="add mod">
          <ac:chgData name="Amit Levinson" userId="e60317c7d0fb281b" providerId="LiveId" clId="{EDB33CBA-C0AE-4051-BB7F-0EF514CB10FC}" dt="2022-09-11T19:45:09.151" v="3370"/>
          <ac:spMkLst>
            <pc:docMk/>
            <pc:sldMk cId="2855922846" sldId="264"/>
            <ac:spMk id="40" creationId="{47826EC1-972F-6F16-84F3-CE0C34B2A5DB}"/>
          </ac:spMkLst>
        </pc:spChg>
        <pc:spChg chg="add mod">
          <ac:chgData name="Amit Levinson" userId="e60317c7d0fb281b" providerId="LiveId" clId="{EDB33CBA-C0AE-4051-BB7F-0EF514CB10FC}" dt="2022-09-11T19:45:09.151" v="3370"/>
          <ac:spMkLst>
            <pc:docMk/>
            <pc:sldMk cId="2855922846" sldId="264"/>
            <ac:spMk id="41" creationId="{50A7CC25-D514-606A-8E5E-A23DC6A02D70}"/>
          </ac:spMkLst>
        </pc:spChg>
        <pc:spChg chg="add mod">
          <ac:chgData name="Amit Levinson" userId="e60317c7d0fb281b" providerId="LiveId" clId="{EDB33CBA-C0AE-4051-BB7F-0EF514CB10FC}" dt="2022-09-11T19:45:09.151" v="3370"/>
          <ac:spMkLst>
            <pc:docMk/>
            <pc:sldMk cId="2855922846" sldId="264"/>
            <ac:spMk id="42" creationId="{86CEA544-03EB-FCBB-7782-64488B79420B}"/>
          </ac:spMkLst>
        </pc:spChg>
        <pc:spChg chg="add mod">
          <ac:chgData name="Amit Levinson" userId="e60317c7d0fb281b" providerId="LiveId" clId="{EDB33CBA-C0AE-4051-BB7F-0EF514CB10FC}" dt="2022-09-11T19:45:09.151" v="3370"/>
          <ac:spMkLst>
            <pc:docMk/>
            <pc:sldMk cId="2855922846" sldId="264"/>
            <ac:spMk id="43" creationId="{AC44C590-23E2-1539-5508-CA4E0BCD26B8}"/>
          </ac:spMkLst>
        </pc:spChg>
        <pc:spChg chg="add mod">
          <ac:chgData name="Amit Levinson" userId="e60317c7d0fb281b" providerId="LiveId" clId="{EDB33CBA-C0AE-4051-BB7F-0EF514CB10FC}" dt="2022-09-11T19:45:09.151" v="3370"/>
          <ac:spMkLst>
            <pc:docMk/>
            <pc:sldMk cId="2855922846" sldId="264"/>
            <ac:spMk id="44" creationId="{A62C289F-7383-BD74-3BC1-F224DB735AC0}"/>
          </ac:spMkLst>
        </pc:spChg>
        <pc:spChg chg="add mod">
          <ac:chgData name="Amit Levinson" userId="e60317c7d0fb281b" providerId="LiveId" clId="{EDB33CBA-C0AE-4051-BB7F-0EF514CB10FC}" dt="2022-09-11T19:45:09.151" v="3370"/>
          <ac:spMkLst>
            <pc:docMk/>
            <pc:sldMk cId="2855922846" sldId="264"/>
            <ac:spMk id="45" creationId="{5F3C2D0B-380F-E168-6FB5-EEA62CA70BC0}"/>
          </ac:spMkLst>
        </pc:spChg>
        <pc:spChg chg="add mod">
          <ac:chgData name="Amit Levinson" userId="e60317c7d0fb281b" providerId="LiveId" clId="{EDB33CBA-C0AE-4051-BB7F-0EF514CB10FC}" dt="2022-09-11T19:45:09.151" v="3370"/>
          <ac:spMkLst>
            <pc:docMk/>
            <pc:sldMk cId="2855922846" sldId="264"/>
            <ac:spMk id="46" creationId="{074D1075-8F25-C76E-493E-C606B456EEA8}"/>
          </ac:spMkLst>
        </pc:spChg>
        <pc:spChg chg="add mod">
          <ac:chgData name="Amit Levinson" userId="e60317c7d0fb281b" providerId="LiveId" clId="{EDB33CBA-C0AE-4051-BB7F-0EF514CB10FC}" dt="2022-09-11T19:45:09.151" v="3370"/>
          <ac:spMkLst>
            <pc:docMk/>
            <pc:sldMk cId="2855922846" sldId="264"/>
            <ac:spMk id="47" creationId="{93F9496F-600D-2DAA-3188-65735CCFDDB4}"/>
          </ac:spMkLst>
        </pc:spChg>
        <pc:picChg chg="mod">
          <ac:chgData name="Amit Levinson" userId="e60317c7d0fb281b" providerId="LiveId" clId="{EDB33CBA-C0AE-4051-BB7F-0EF514CB10FC}" dt="2022-09-08T18:51:02.400" v="53" actId="1035"/>
          <ac:picMkLst>
            <pc:docMk/>
            <pc:sldMk cId="2855922846" sldId="264"/>
            <ac:picMk id="27" creationId="{6EAF0E8E-3AA4-9AE3-CA1B-6475196384B5}"/>
          </ac:picMkLst>
        </pc:picChg>
        <pc:picChg chg="mod">
          <ac:chgData name="Amit Levinson" userId="e60317c7d0fb281b" providerId="LiveId" clId="{EDB33CBA-C0AE-4051-BB7F-0EF514CB10FC}" dt="2022-09-08T18:51:02.400" v="53" actId="1035"/>
          <ac:picMkLst>
            <pc:docMk/>
            <pc:sldMk cId="2855922846" sldId="264"/>
            <ac:picMk id="28" creationId="{08D185C8-3E67-4B5B-9C31-7A2BF85B3056}"/>
          </ac:picMkLst>
        </pc:picChg>
        <pc:picChg chg="add mod">
          <ac:chgData name="Amit Levinson" userId="e60317c7d0fb281b" providerId="LiveId" clId="{EDB33CBA-C0AE-4051-BB7F-0EF514CB10FC}" dt="2022-09-08T18:51:02.400" v="53" actId="1035"/>
          <ac:picMkLst>
            <pc:docMk/>
            <pc:sldMk cId="2855922846" sldId="264"/>
            <ac:picMk id="1026" creationId="{D055DCA6-8958-7512-27E5-1ACA0B6A16FE}"/>
          </ac:picMkLst>
        </pc:picChg>
        <pc:cxnChg chg="del">
          <ac:chgData name="Amit Levinson" userId="e60317c7d0fb281b" providerId="LiveId" clId="{EDB33CBA-C0AE-4051-BB7F-0EF514CB10FC}" dt="2022-09-11T19:45:08.918" v="3369" actId="478"/>
          <ac:cxnSpMkLst>
            <pc:docMk/>
            <pc:sldMk cId="2855922846" sldId="264"/>
            <ac:cxnSpMk id="2" creationId="{E0EC50E9-EC21-30D4-2F59-BA9B69C5051C}"/>
          </ac:cxnSpMkLst>
        </pc:cxnChg>
        <pc:cxnChg chg="add mod">
          <ac:chgData name="Amit Levinson" userId="e60317c7d0fb281b" providerId="LiveId" clId="{EDB33CBA-C0AE-4051-BB7F-0EF514CB10FC}" dt="2022-09-11T19:45:09.151" v="3370"/>
          <ac:cxnSpMkLst>
            <pc:docMk/>
            <pc:sldMk cId="2855922846" sldId="264"/>
            <ac:cxnSpMk id="20" creationId="{F5115123-5E51-DCA8-0E70-05A75EFC15EA}"/>
          </ac:cxnSpMkLst>
        </pc:cxnChg>
      </pc:sldChg>
      <pc:sldChg chg="addSp modSp mod modNotesTx">
        <pc:chgData name="Amit Levinson" userId="e60317c7d0fb281b" providerId="LiveId" clId="{EDB33CBA-C0AE-4051-BB7F-0EF514CB10FC}" dt="2022-09-11T19:45:44.053" v="3375" actId="207"/>
        <pc:sldMkLst>
          <pc:docMk/>
          <pc:sldMk cId="2206893601" sldId="265"/>
        </pc:sldMkLst>
        <pc:spChg chg="add mod">
          <ac:chgData name="Amit Levinson" userId="e60317c7d0fb281b" providerId="LiveId" clId="{EDB33CBA-C0AE-4051-BB7F-0EF514CB10FC}" dt="2022-09-11T19:45:38.958" v="3374" actId="207"/>
          <ac:spMkLst>
            <pc:docMk/>
            <pc:sldMk cId="2206893601" sldId="265"/>
            <ac:spMk id="3" creationId="{BDDD4EA4-DAF6-CFDA-F613-91F4D5CC327C}"/>
          </ac:spMkLst>
        </pc:spChg>
        <pc:spChg chg="add mod">
          <ac:chgData name="Amit Levinson" userId="e60317c7d0fb281b" providerId="LiveId" clId="{EDB33CBA-C0AE-4051-BB7F-0EF514CB10FC}" dt="2022-09-11T19:45:38.958" v="3374" actId="207"/>
          <ac:spMkLst>
            <pc:docMk/>
            <pc:sldMk cId="2206893601" sldId="265"/>
            <ac:spMk id="4" creationId="{29EECC3B-4276-4A5C-4E71-9E4D4FD39365}"/>
          </ac:spMkLst>
        </pc:spChg>
        <pc:spChg chg="add mod">
          <ac:chgData name="Amit Levinson" userId="e60317c7d0fb281b" providerId="LiveId" clId="{EDB33CBA-C0AE-4051-BB7F-0EF514CB10FC}" dt="2022-09-11T19:45:38.958" v="3374" actId="207"/>
          <ac:spMkLst>
            <pc:docMk/>
            <pc:sldMk cId="2206893601" sldId="265"/>
            <ac:spMk id="6" creationId="{5C965DA4-C735-EF2A-6D1A-E85615FEAF3D}"/>
          </ac:spMkLst>
        </pc:spChg>
        <pc:spChg chg="add mod">
          <ac:chgData name="Amit Levinson" userId="e60317c7d0fb281b" providerId="LiveId" clId="{EDB33CBA-C0AE-4051-BB7F-0EF514CB10FC}" dt="2022-09-11T19:45:38.958" v="3374" actId="207"/>
          <ac:spMkLst>
            <pc:docMk/>
            <pc:sldMk cId="2206893601" sldId="265"/>
            <ac:spMk id="8" creationId="{85B04539-E989-B10A-89B9-782E08C49C2D}"/>
          </ac:spMkLst>
        </pc:spChg>
        <pc:spChg chg="add mod">
          <ac:chgData name="Amit Levinson" userId="e60317c7d0fb281b" providerId="LiveId" clId="{EDB33CBA-C0AE-4051-BB7F-0EF514CB10FC}" dt="2022-09-11T19:45:38.958" v="3374" actId="207"/>
          <ac:spMkLst>
            <pc:docMk/>
            <pc:sldMk cId="2206893601" sldId="265"/>
            <ac:spMk id="10" creationId="{904D01EC-798D-4E4A-3CAE-9D6EF3975211}"/>
          </ac:spMkLst>
        </pc:spChg>
        <pc:spChg chg="add mod">
          <ac:chgData name="Amit Levinson" userId="e60317c7d0fb281b" providerId="LiveId" clId="{EDB33CBA-C0AE-4051-BB7F-0EF514CB10FC}" dt="2022-09-11T19:45:38.958" v="3374" actId="207"/>
          <ac:spMkLst>
            <pc:docMk/>
            <pc:sldMk cId="2206893601" sldId="265"/>
            <ac:spMk id="11" creationId="{7C5AB202-C502-662F-8E1D-D1748F5723C6}"/>
          </ac:spMkLst>
        </pc:spChg>
        <pc:spChg chg="add mod">
          <ac:chgData name="Amit Levinson" userId="e60317c7d0fb281b" providerId="LiveId" clId="{EDB33CBA-C0AE-4051-BB7F-0EF514CB10FC}" dt="2022-09-11T19:45:38.958" v="3374" actId="207"/>
          <ac:spMkLst>
            <pc:docMk/>
            <pc:sldMk cId="2206893601" sldId="265"/>
            <ac:spMk id="12" creationId="{1C977C35-0D24-7458-C8EB-2804EB24FDD2}"/>
          </ac:spMkLst>
        </pc:spChg>
        <pc:spChg chg="add mod">
          <ac:chgData name="Amit Levinson" userId="e60317c7d0fb281b" providerId="LiveId" clId="{EDB33CBA-C0AE-4051-BB7F-0EF514CB10FC}" dt="2022-09-11T19:45:44.053" v="3375" actId="207"/>
          <ac:spMkLst>
            <pc:docMk/>
            <pc:sldMk cId="2206893601" sldId="265"/>
            <ac:spMk id="13" creationId="{56521485-C93B-A06C-939F-E20903A3532F}"/>
          </ac:spMkLst>
        </pc:spChg>
        <pc:spChg chg="add mod">
          <ac:chgData name="Amit Levinson" userId="e60317c7d0fb281b" providerId="LiveId" clId="{EDB33CBA-C0AE-4051-BB7F-0EF514CB10FC}" dt="2022-09-11T19:45:38.958" v="3374" actId="207"/>
          <ac:spMkLst>
            <pc:docMk/>
            <pc:sldMk cId="2206893601" sldId="265"/>
            <ac:spMk id="14" creationId="{CDA99DDA-7CB2-BEE9-0739-A09F81E3BD38}"/>
          </ac:spMkLst>
        </pc:spChg>
        <pc:spChg chg="add mod">
          <ac:chgData name="Amit Levinson" userId="e60317c7d0fb281b" providerId="LiveId" clId="{EDB33CBA-C0AE-4051-BB7F-0EF514CB10FC}" dt="2022-09-11T19:45:38.958" v="3374" actId="207"/>
          <ac:spMkLst>
            <pc:docMk/>
            <pc:sldMk cId="2206893601" sldId="265"/>
            <ac:spMk id="15" creationId="{282C8317-F06F-B0CA-A0C3-C61F00E7511A}"/>
          </ac:spMkLst>
        </pc:spChg>
        <pc:spChg chg="add mod">
          <ac:chgData name="Amit Levinson" userId="e60317c7d0fb281b" providerId="LiveId" clId="{EDB33CBA-C0AE-4051-BB7F-0EF514CB10FC}" dt="2022-09-11T19:45:38.958" v="3374" actId="207"/>
          <ac:spMkLst>
            <pc:docMk/>
            <pc:sldMk cId="2206893601" sldId="265"/>
            <ac:spMk id="16" creationId="{2FC8DB5D-0884-B353-FAEA-79DB95FF4746}"/>
          </ac:spMkLst>
        </pc:spChg>
        <pc:spChg chg="add mod">
          <ac:chgData name="Amit Levinson" userId="e60317c7d0fb281b" providerId="LiveId" clId="{EDB33CBA-C0AE-4051-BB7F-0EF514CB10FC}" dt="2022-09-11T19:45:38.958" v="3374" actId="207"/>
          <ac:spMkLst>
            <pc:docMk/>
            <pc:sldMk cId="2206893601" sldId="265"/>
            <ac:spMk id="17" creationId="{E0450B11-1A9D-E61E-FB60-1C3BC31A528F}"/>
          </ac:spMkLst>
        </pc:spChg>
        <pc:spChg chg="add mod">
          <ac:chgData name="Amit Levinson" userId="e60317c7d0fb281b" providerId="LiveId" clId="{EDB33CBA-C0AE-4051-BB7F-0EF514CB10FC}" dt="2022-09-11T19:45:38.958" v="3374" actId="207"/>
          <ac:spMkLst>
            <pc:docMk/>
            <pc:sldMk cId="2206893601" sldId="265"/>
            <ac:spMk id="18" creationId="{91653A5B-1738-8436-897B-A0F0E237F358}"/>
          </ac:spMkLst>
        </pc:spChg>
        <pc:spChg chg="add mod">
          <ac:chgData name="Amit Levinson" userId="e60317c7d0fb281b" providerId="LiveId" clId="{EDB33CBA-C0AE-4051-BB7F-0EF514CB10FC}" dt="2022-09-11T19:45:38.958" v="3374" actId="207"/>
          <ac:spMkLst>
            <pc:docMk/>
            <pc:sldMk cId="2206893601" sldId="265"/>
            <ac:spMk id="19" creationId="{2AC68058-B6CF-0986-D926-179E5C66B204}"/>
          </ac:spMkLst>
        </pc:spChg>
        <pc:spChg chg="add mod">
          <ac:chgData name="Amit Levinson" userId="e60317c7d0fb281b" providerId="LiveId" clId="{EDB33CBA-C0AE-4051-BB7F-0EF514CB10FC}" dt="2022-09-11T19:45:38.958" v="3374" actId="207"/>
          <ac:spMkLst>
            <pc:docMk/>
            <pc:sldMk cId="2206893601" sldId="265"/>
            <ac:spMk id="20" creationId="{5354BA0C-F039-14BE-0383-47B5E2A4065D}"/>
          </ac:spMkLst>
        </pc:spChg>
        <pc:spChg chg="add mod">
          <ac:chgData name="Amit Levinson" userId="e60317c7d0fb281b" providerId="LiveId" clId="{EDB33CBA-C0AE-4051-BB7F-0EF514CB10FC}" dt="2022-09-11T19:45:38.958" v="3374" actId="207"/>
          <ac:spMkLst>
            <pc:docMk/>
            <pc:sldMk cId="2206893601" sldId="265"/>
            <ac:spMk id="21" creationId="{95676589-8032-38F4-A819-B6640D100B86}"/>
          </ac:spMkLst>
        </pc:spChg>
        <pc:spChg chg="add mod">
          <ac:chgData name="Amit Levinson" userId="e60317c7d0fb281b" providerId="LiveId" clId="{EDB33CBA-C0AE-4051-BB7F-0EF514CB10FC}" dt="2022-09-11T19:45:38.958" v="3374" actId="207"/>
          <ac:spMkLst>
            <pc:docMk/>
            <pc:sldMk cId="2206893601" sldId="265"/>
            <ac:spMk id="22" creationId="{22503156-1880-ECAB-0310-322DC61D9B88}"/>
          </ac:spMkLst>
        </pc:spChg>
        <pc:spChg chg="add mod">
          <ac:chgData name="Amit Levinson" userId="e60317c7d0fb281b" providerId="LiveId" clId="{EDB33CBA-C0AE-4051-BB7F-0EF514CB10FC}" dt="2022-09-11T19:45:38.958" v="3374" actId="207"/>
          <ac:spMkLst>
            <pc:docMk/>
            <pc:sldMk cId="2206893601" sldId="265"/>
            <ac:spMk id="23" creationId="{03A282F2-37F3-ADB5-1B1D-6F04AFF8901F}"/>
          </ac:spMkLst>
        </pc:spChg>
        <pc:spChg chg="add mod">
          <ac:chgData name="Amit Levinson" userId="e60317c7d0fb281b" providerId="LiveId" clId="{EDB33CBA-C0AE-4051-BB7F-0EF514CB10FC}" dt="2022-09-11T19:45:38.958" v="3374" actId="207"/>
          <ac:spMkLst>
            <pc:docMk/>
            <pc:sldMk cId="2206893601" sldId="265"/>
            <ac:spMk id="24" creationId="{6DBB7854-2045-2EC5-E7DA-4B39A944DF2E}"/>
          </ac:spMkLst>
        </pc:spChg>
        <pc:spChg chg="add mod">
          <ac:chgData name="Amit Levinson" userId="e60317c7d0fb281b" providerId="LiveId" clId="{EDB33CBA-C0AE-4051-BB7F-0EF514CB10FC}" dt="2022-09-11T19:45:38.958" v="3374" actId="207"/>
          <ac:spMkLst>
            <pc:docMk/>
            <pc:sldMk cId="2206893601" sldId="265"/>
            <ac:spMk id="25" creationId="{948FA30A-39A2-B3F8-1121-36B7DA2B1010}"/>
          </ac:spMkLst>
        </pc:spChg>
        <pc:spChg chg="add mod">
          <ac:chgData name="Amit Levinson" userId="e60317c7d0fb281b" providerId="LiveId" clId="{EDB33CBA-C0AE-4051-BB7F-0EF514CB10FC}" dt="2022-09-11T19:45:38.958" v="3374" actId="207"/>
          <ac:spMkLst>
            <pc:docMk/>
            <pc:sldMk cId="2206893601" sldId="265"/>
            <ac:spMk id="26" creationId="{066CBEF0-B0B9-4B2C-26E9-5915F8E7F28E}"/>
          </ac:spMkLst>
        </pc:spChg>
        <pc:cxnChg chg="add mod">
          <ac:chgData name="Amit Levinson" userId="e60317c7d0fb281b" providerId="LiveId" clId="{EDB33CBA-C0AE-4051-BB7F-0EF514CB10FC}" dt="2022-09-11T19:45:34.378" v="3373" actId="208"/>
          <ac:cxnSpMkLst>
            <pc:docMk/>
            <pc:sldMk cId="2206893601" sldId="265"/>
            <ac:cxnSpMk id="2" creationId="{D2206434-88DF-620C-FB3E-B43D498B20D9}"/>
          </ac:cxnSpMkLst>
        </pc:cxnChg>
      </pc:sldChg>
      <pc:sldChg chg="del mod modShow">
        <pc:chgData name="Amit Levinson" userId="e60317c7d0fb281b" providerId="LiveId" clId="{EDB33CBA-C0AE-4051-BB7F-0EF514CB10FC}" dt="2022-09-11T18:44:02.653" v="3319" actId="47"/>
        <pc:sldMkLst>
          <pc:docMk/>
          <pc:sldMk cId="2114852567" sldId="267"/>
        </pc:sldMkLst>
      </pc:sldChg>
      <pc:sldChg chg="del">
        <pc:chgData name="Amit Levinson" userId="e60317c7d0fb281b" providerId="LiveId" clId="{EDB33CBA-C0AE-4051-BB7F-0EF514CB10FC}" dt="2022-09-11T19:40:02.948" v="3324" actId="47"/>
        <pc:sldMkLst>
          <pc:docMk/>
          <pc:sldMk cId="2430451340" sldId="268"/>
        </pc:sldMkLst>
      </pc:sldChg>
      <pc:sldChg chg="addSp modSp mod ord modAnim modNotesTx">
        <pc:chgData name="Amit Levinson" userId="e60317c7d0fb281b" providerId="LiveId" clId="{EDB33CBA-C0AE-4051-BB7F-0EF514CB10FC}" dt="2022-09-11T19:46:04.691" v="3377" actId="207"/>
        <pc:sldMkLst>
          <pc:docMk/>
          <pc:sldMk cId="119548728" sldId="270"/>
        </pc:sldMkLst>
        <pc:spChg chg="mod">
          <ac:chgData name="Amit Levinson" userId="e60317c7d0fb281b" providerId="LiveId" clId="{EDB33CBA-C0AE-4051-BB7F-0EF514CB10FC}" dt="2022-09-10T06:11:40.047" v="1573" actId="207"/>
          <ac:spMkLst>
            <pc:docMk/>
            <pc:sldMk cId="119548728" sldId="270"/>
            <ac:spMk id="3" creationId="{F4B1E6D1-E208-412F-D3CD-4520E5170C65}"/>
          </ac:spMkLst>
        </pc:spChg>
        <pc:spChg chg="add mod">
          <ac:chgData name="Amit Levinson" userId="e60317c7d0fb281b" providerId="LiveId" clId="{EDB33CBA-C0AE-4051-BB7F-0EF514CB10FC}" dt="2022-09-11T19:45:58.618" v="3376"/>
          <ac:spMkLst>
            <pc:docMk/>
            <pc:sldMk cId="119548728" sldId="270"/>
            <ac:spMk id="5" creationId="{D736071F-1587-933C-BBCD-B230E2214C4B}"/>
          </ac:spMkLst>
        </pc:spChg>
        <pc:spChg chg="add mod">
          <ac:chgData name="Amit Levinson" userId="e60317c7d0fb281b" providerId="LiveId" clId="{EDB33CBA-C0AE-4051-BB7F-0EF514CB10FC}" dt="2022-09-11T19:45:58.618" v="3376"/>
          <ac:spMkLst>
            <pc:docMk/>
            <pc:sldMk cId="119548728" sldId="270"/>
            <ac:spMk id="6" creationId="{D4707107-B27D-49D2-4717-C6520EB8DE3F}"/>
          </ac:spMkLst>
        </pc:spChg>
        <pc:spChg chg="add mod">
          <ac:chgData name="Amit Levinson" userId="e60317c7d0fb281b" providerId="LiveId" clId="{EDB33CBA-C0AE-4051-BB7F-0EF514CB10FC}" dt="2022-09-11T19:45:58.618" v="3376"/>
          <ac:spMkLst>
            <pc:docMk/>
            <pc:sldMk cId="119548728" sldId="270"/>
            <ac:spMk id="8" creationId="{8A4E6DD2-77C7-40B8-E4C6-48ABCB82FE46}"/>
          </ac:spMkLst>
        </pc:spChg>
        <pc:spChg chg="add mod">
          <ac:chgData name="Amit Levinson" userId="e60317c7d0fb281b" providerId="LiveId" clId="{EDB33CBA-C0AE-4051-BB7F-0EF514CB10FC}" dt="2022-09-11T19:45:58.618" v="3376"/>
          <ac:spMkLst>
            <pc:docMk/>
            <pc:sldMk cId="119548728" sldId="270"/>
            <ac:spMk id="11" creationId="{AA824FE3-3CE7-2DD7-1CCF-11FB1C181888}"/>
          </ac:spMkLst>
        </pc:spChg>
        <pc:spChg chg="add mod">
          <ac:chgData name="Amit Levinson" userId="e60317c7d0fb281b" providerId="LiveId" clId="{EDB33CBA-C0AE-4051-BB7F-0EF514CB10FC}" dt="2022-09-11T19:45:58.618" v="3376"/>
          <ac:spMkLst>
            <pc:docMk/>
            <pc:sldMk cId="119548728" sldId="270"/>
            <ac:spMk id="12" creationId="{4A3373C2-9B71-805F-6E52-428C6F2F6BB2}"/>
          </ac:spMkLst>
        </pc:spChg>
        <pc:spChg chg="add mod">
          <ac:chgData name="Amit Levinson" userId="e60317c7d0fb281b" providerId="LiveId" clId="{EDB33CBA-C0AE-4051-BB7F-0EF514CB10FC}" dt="2022-09-11T19:46:04.691" v="3377" actId="207"/>
          <ac:spMkLst>
            <pc:docMk/>
            <pc:sldMk cId="119548728" sldId="270"/>
            <ac:spMk id="13" creationId="{639F3D12-B79C-3EE4-1D42-6611CB6DC46D}"/>
          </ac:spMkLst>
        </pc:spChg>
        <pc:spChg chg="add mod">
          <ac:chgData name="Amit Levinson" userId="e60317c7d0fb281b" providerId="LiveId" clId="{EDB33CBA-C0AE-4051-BB7F-0EF514CB10FC}" dt="2022-09-11T19:45:58.618" v="3376"/>
          <ac:spMkLst>
            <pc:docMk/>
            <pc:sldMk cId="119548728" sldId="270"/>
            <ac:spMk id="14" creationId="{9E3FA07A-6786-C291-355F-D19FE1FE1EAE}"/>
          </ac:spMkLst>
        </pc:spChg>
        <pc:spChg chg="add mod">
          <ac:chgData name="Amit Levinson" userId="e60317c7d0fb281b" providerId="LiveId" clId="{EDB33CBA-C0AE-4051-BB7F-0EF514CB10FC}" dt="2022-09-11T19:45:58.618" v="3376"/>
          <ac:spMkLst>
            <pc:docMk/>
            <pc:sldMk cId="119548728" sldId="270"/>
            <ac:spMk id="15" creationId="{7E116A1A-CD19-6322-172B-2F3609342C23}"/>
          </ac:spMkLst>
        </pc:spChg>
        <pc:spChg chg="add mod">
          <ac:chgData name="Amit Levinson" userId="e60317c7d0fb281b" providerId="LiveId" clId="{EDB33CBA-C0AE-4051-BB7F-0EF514CB10FC}" dt="2022-09-11T19:45:58.618" v="3376"/>
          <ac:spMkLst>
            <pc:docMk/>
            <pc:sldMk cId="119548728" sldId="270"/>
            <ac:spMk id="16" creationId="{7F363D65-228E-4957-A397-A21AF30E71AD}"/>
          </ac:spMkLst>
        </pc:spChg>
        <pc:spChg chg="add mod">
          <ac:chgData name="Amit Levinson" userId="e60317c7d0fb281b" providerId="LiveId" clId="{EDB33CBA-C0AE-4051-BB7F-0EF514CB10FC}" dt="2022-09-11T19:45:58.618" v="3376"/>
          <ac:spMkLst>
            <pc:docMk/>
            <pc:sldMk cId="119548728" sldId="270"/>
            <ac:spMk id="17" creationId="{63577554-271C-D6E5-18E9-9EA28CF5A6ED}"/>
          </ac:spMkLst>
        </pc:spChg>
        <pc:spChg chg="add mod">
          <ac:chgData name="Amit Levinson" userId="e60317c7d0fb281b" providerId="LiveId" clId="{EDB33CBA-C0AE-4051-BB7F-0EF514CB10FC}" dt="2022-09-11T19:45:58.618" v="3376"/>
          <ac:spMkLst>
            <pc:docMk/>
            <pc:sldMk cId="119548728" sldId="270"/>
            <ac:spMk id="18" creationId="{D375D180-ED0A-BAEB-83C5-150801326BFA}"/>
          </ac:spMkLst>
        </pc:spChg>
        <pc:spChg chg="add mod">
          <ac:chgData name="Amit Levinson" userId="e60317c7d0fb281b" providerId="LiveId" clId="{EDB33CBA-C0AE-4051-BB7F-0EF514CB10FC}" dt="2022-09-11T19:45:58.618" v="3376"/>
          <ac:spMkLst>
            <pc:docMk/>
            <pc:sldMk cId="119548728" sldId="270"/>
            <ac:spMk id="19" creationId="{E21F5933-D8D3-02C3-161B-945025F0B37B}"/>
          </ac:spMkLst>
        </pc:spChg>
        <pc:spChg chg="add mod">
          <ac:chgData name="Amit Levinson" userId="e60317c7d0fb281b" providerId="LiveId" clId="{EDB33CBA-C0AE-4051-BB7F-0EF514CB10FC}" dt="2022-09-11T19:45:58.618" v="3376"/>
          <ac:spMkLst>
            <pc:docMk/>
            <pc:sldMk cId="119548728" sldId="270"/>
            <ac:spMk id="20" creationId="{CC18A610-B6C0-6475-4C79-1587245AA1BA}"/>
          </ac:spMkLst>
        </pc:spChg>
        <pc:spChg chg="add mod">
          <ac:chgData name="Amit Levinson" userId="e60317c7d0fb281b" providerId="LiveId" clId="{EDB33CBA-C0AE-4051-BB7F-0EF514CB10FC}" dt="2022-09-11T19:45:58.618" v="3376"/>
          <ac:spMkLst>
            <pc:docMk/>
            <pc:sldMk cId="119548728" sldId="270"/>
            <ac:spMk id="21" creationId="{C1596F7A-1D20-A9DF-B4B7-7A38990098A1}"/>
          </ac:spMkLst>
        </pc:spChg>
        <pc:spChg chg="add mod">
          <ac:chgData name="Amit Levinson" userId="e60317c7d0fb281b" providerId="LiveId" clId="{EDB33CBA-C0AE-4051-BB7F-0EF514CB10FC}" dt="2022-09-11T19:45:58.618" v="3376"/>
          <ac:spMkLst>
            <pc:docMk/>
            <pc:sldMk cId="119548728" sldId="270"/>
            <ac:spMk id="22" creationId="{08C81081-5CF0-7C01-5CF5-59A8EAE67945}"/>
          </ac:spMkLst>
        </pc:spChg>
        <pc:spChg chg="add mod">
          <ac:chgData name="Amit Levinson" userId="e60317c7d0fb281b" providerId="LiveId" clId="{EDB33CBA-C0AE-4051-BB7F-0EF514CB10FC}" dt="2022-09-11T19:45:58.618" v="3376"/>
          <ac:spMkLst>
            <pc:docMk/>
            <pc:sldMk cId="119548728" sldId="270"/>
            <ac:spMk id="23" creationId="{6080EEB1-71FF-26A2-DCC4-7E99F97B23F5}"/>
          </ac:spMkLst>
        </pc:spChg>
        <pc:spChg chg="add mod">
          <ac:chgData name="Amit Levinson" userId="e60317c7d0fb281b" providerId="LiveId" clId="{EDB33CBA-C0AE-4051-BB7F-0EF514CB10FC}" dt="2022-09-11T19:45:58.618" v="3376"/>
          <ac:spMkLst>
            <pc:docMk/>
            <pc:sldMk cId="119548728" sldId="270"/>
            <ac:spMk id="24" creationId="{BD7A91E9-374E-6E38-7A12-11A33791049C}"/>
          </ac:spMkLst>
        </pc:spChg>
        <pc:spChg chg="add mod">
          <ac:chgData name="Amit Levinson" userId="e60317c7d0fb281b" providerId="LiveId" clId="{EDB33CBA-C0AE-4051-BB7F-0EF514CB10FC}" dt="2022-09-11T19:45:58.618" v="3376"/>
          <ac:spMkLst>
            <pc:docMk/>
            <pc:sldMk cId="119548728" sldId="270"/>
            <ac:spMk id="25" creationId="{06E484B0-78D8-30DA-7B13-7AE4672D53C7}"/>
          </ac:spMkLst>
        </pc:spChg>
        <pc:spChg chg="add mod">
          <ac:chgData name="Amit Levinson" userId="e60317c7d0fb281b" providerId="LiveId" clId="{EDB33CBA-C0AE-4051-BB7F-0EF514CB10FC}" dt="2022-09-11T19:45:58.618" v="3376"/>
          <ac:spMkLst>
            <pc:docMk/>
            <pc:sldMk cId="119548728" sldId="270"/>
            <ac:spMk id="26" creationId="{1DA695DB-89D4-DB7B-CA73-4BE4A844C39E}"/>
          </ac:spMkLst>
        </pc:spChg>
        <pc:spChg chg="add mod">
          <ac:chgData name="Amit Levinson" userId="e60317c7d0fb281b" providerId="LiveId" clId="{EDB33CBA-C0AE-4051-BB7F-0EF514CB10FC}" dt="2022-09-11T19:45:58.618" v="3376"/>
          <ac:spMkLst>
            <pc:docMk/>
            <pc:sldMk cId="119548728" sldId="270"/>
            <ac:spMk id="27" creationId="{392962FF-26F4-CBEB-2B9C-89FAAE945086}"/>
          </ac:spMkLst>
        </pc:spChg>
        <pc:spChg chg="add mod">
          <ac:chgData name="Amit Levinson" userId="e60317c7d0fb281b" providerId="LiveId" clId="{EDB33CBA-C0AE-4051-BB7F-0EF514CB10FC}" dt="2022-09-11T19:45:58.618" v="3376"/>
          <ac:spMkLst>
            <pc:docMk/>
            <pc:sldMk cId="119548728" sldId="270"/>
            <ac:spMk id="28" creationId="{EA5E56FC-CA54-7E4C-9A85-D7BE259AC5E2}"/>
          </ac:spMkLst>
        </pc:spChg>
        <pc:cxnChg chg="add mod">
          <ac:chgData name="Amit Levinson" userId="e60317c7d0fb281b" providerId="LiveId" clId="{EDB33CBA-C0AE-4051-BB7F-0EF514CB10FC}" dt="2022-09-11T19:45:58.618" v="3376"/>
          <ac:cxnSpMkLst>
            <pc:docMk/>
            <pc:sldMk cId="119548728" sldId="270"/>
            <ac:cxnSpMk id="4" creationId="{FFB562F0-09E3-61DF-067F-AC2D54403971}"/>
          </ac:cxnSpMkLst>
        </pc:cxnChg>
      </pc:sldChg>
      <pc:sldChg chg="addSp modSp mod">
        <pc:chgData name="Amit Levinson" userId="e60317c7d0fb281b" providerId="LiveId" clId="{EDB33CBA-C0AE-4051-BB7F-0EF514CB10FC}" dt="2022-09-14T20:24:26.324" v="3444" actId="20577"/>
        <pc:sldMkLst>
          <pc:docMk/>
          <pc:sldMk cId="365160266" sldId="272"/>
        </pc:sldMkLst>
        <pc:spChg chg="add mod">
          <ac:chgData name="Amit Levinson" userId="e60317c7d0fb281b" providerId="LiveId" clId="{EDB33CBA-C0AE-4051-BB7F-0EF514CB10FC}" dt="2022-09-11T19:46:36.673" v="3380"/>
          <ac:spMkLst>
            <pc:docMk/>
            <pc:sldMk cId="365160266" sldId="272"/>
            <ac:spMk id="3" creationId="{0BBCECA8-12D1-A9F2-F521-35629309BAAC}"/>
          </ac:spMkLst>
        </pc:spChg>
        <pc:spChg chg="add mod">
          <ac:chgData name="Amit Levinson" userId="e60317c7d0fb281b" providerId="LiveId" clId="{EDB33CBA-C0AE-4051-BB7F-0EF514CB10FC}" dt="2022-09-11T19:46:36.673" v="3380"/>
          <ac:spMkLst>
            <pc:docMk/>
            <pc:sldMk cId="365160266" sldId="272"/>
            <ac:spMk id="4" creationId="{B27FA948-68EA-9371-18EE-C43836D776AA}"/>
          </ac:spMkLst>
        </pc:spChg>
        <pc:spChg chg="mod">
          <ac:chgData name="Amit Levinson" userId="e60317c7d0fb281b" providerId="LiveId" clId="{EDB33CBA-C0AE-4051-BB7F-0EF514CB10FC}" dt="2022-09-14T20:24:26.324" v="3444" actId="20577"/>
          <ac:spMkLst>
            <pc:docMk/>
            <pc:sldMk cId="365160266" sldId="272"/>
            <ac:spMk id="5" creationId="{7261B401-BD8A-23EB-1806-E4F628410446}"/>
          </ac:spMkLst>
        </pc:spChg>
        <pc:spChg chg="add mod">
          <ac:chgData name="Amit Levinson" userId="e60317c7d0fb281b" providerId="LiveId" clId="{EDB33CBA-C0AE-4051-BB7F-0EF514CB10FC}" dt="2022-09-11T19:46:36.673" v="3380"/>
          <ac:spMkLst>
            <pc:docMk/>
            <pc:sldMk cId="365160266" sldId="272"/>
            <ac:spMk id="6" creationId="{5EF24EF1-F0AA-D8B7-343D-0EFCC30C2CB4}"/>
          </ac:spMkLst>
        </pc:spChg>
        <pc:spChg chg="add mod">
          <ac:chgData name="Amit Levinson" userId="e60317c7d0fb281b" providerId="LiveId" clId="{EDB33CBA-C0AE-4051-BB7F-0EF514CB10FC}" dt="2022-09-11T19:46:36.673" v="3380"/>
          <ac:spMkLst>
            <pc:docMk/>
            <pc:sldMk cId="365160266" sldId="272"/>
            <ac:spMk id="7" creationId="{5AD0D757-94D0-3B18-7070-AC182B2F577B}"/>
          </ac:spMkLst>
        </pc:spChg>
        <pc:spChg chg="add mod">
          <ac:chgData name="Amit Levinson" userId="e60317c7d0fb281b" providerId="LiveId" clId="{EDB33CBA-C0AE-4051-BB7F-0EF514CB10FC}" dt="2022-09-11T19:46:36.673" v="3380"/>
          <ac:spMkLst>
            <pc:docMk/>
            <pc:sldMk cId="365160266" sldId="272"/>
            <ac:spMk id="8" creationId="{B103EAFD-7F81-E369-191F-B053B9088508}"/>
          </ac:spMkLst>
        </pc:spChg>
        <pc:spChg chg="add mod">
          <ac:chgData name="Amit Levinson" userId="e60317c7d0fb281b" providerId="LiveId" clId="{EDB33CBA-C0AE-4051-BB7F-0EF514CB10FC}" dt="2022-09-11T19:46:36.673" v="3380"/>
          <ac:spMkLst>
            <pc:docMk/>
            <pc:sldMk cId="365160266" sldId="272"/>
            <ac:spMk id="10" creationId="{CC87A7B4-AB84-FD4F-7FA8-C60710E006B4}"/>
          </ac:spMkLst>
        </pc:spChg>
        <pc:spChg chg="add mod">
          <ac:chgData name="Amit Levinson" userId="e60317c7d0fb281b" providerId="LiveId" clId="{EDB33CBA-C0AE-4051-BB7F-0EF514CB10FC}" dt="2022-09-11T19:46:36.673" v="3380"/>
          <ac:spMkLst>
            <pc:docMk/>
            <pc:sldMk cId="365160266" sldId="272"/>
            <ac:spMk id="11" creationId="{EAF0DA7E-251E-68F9-5996-8229AE9DB2BB}"/>
          </ac:spMkLst>
        </pc:spChg>
        <pc:spChg chg="add mod">
          <ac:chgData name="Amit Levinson" userId="e60317c7d0fb281b" providerId="LiveId" clId="{EDB33CBA-C0AE-4051-BB7F-0EF514CB10FC}" dt="2022-09-11T19:46:42.177" v="3381" actId="207"/>
          <ac:spMkLst>
            <pc:docMk/>
            <pc:sldMk cId="365160266" sldId="272"/>
            <ac:spMk id="12" creationId="{BCDDD298-DEA7-7B35-2686-02BD65AA519E}"/>
          </ac:spMkLst>
        </pc:spChg>
        <pc:spChg chg="add mod">
          <ac:chgData name="Amit Levinson" userId="e60317c7d0fb281b" providerId="LiveId" clId="{EDB33CBA-C0AE-4051-BB7F-0EF514CB10FC}" dt="2022-09-11T19:46:48.267" v="3382" actId="207"/>
          <ac:spMkLst>
            <pc:docMk/>
            <pc:sldMk cId="365160266" sldId="272"/>
            <ac:spMk id="13" creationId="{3F0CAF03-4991-8DFA-31F5-A5C5E08765D4}"/>
          </ac:spMkLst>
        </pc:spChg>
        <pc:spChg chg="add mod">
          <ac:chgData name="Amit Levinson" userId="e60317c7d0fb281b" providerId="LiveId" clId="{EDB33CBA-C0AE-4051-BB7F-0EF514CB10FC}" dt="2022-09-11T19:46:36.673" v="3380"/>
          <ac:spMkLst>
            <pc:docMk/>
            <pc:sldMk cId="365160266" sldId="272"/>
            <ac:spMk id="14" creationId="{58C98528-A33D-57D8-17AD-B7BE7172B270}"/>
          </ac:spMkLst>
        </pc:spChg>
        <pc:spChg chg="add mod">
          <ac:chgData name="Amit Levinson" userId="e60317c7d0fb281b" providerId="LiveId" clId="{EDB33CBA-C0AE-4051-BB7F-0EF514CB10FC}" dt="2022-09-11T19:46:36.673" v="3380"/>
          <ac:spMkLst>
            <pc:docMk/>
            <pc:sldMk cId="365160266" sldId="272"/>
            <ac:spMk id="15" creationId="{B2E4EF21-A9BF-1031-BDDA-7CD93606E3F4}"/>
          </ac:spMkLst>
        </pc:spChg>
        <pc:spChg chg="add mod">
          <ac:chgData name="Amit Levinson" userId="e60317c7d0fb281b" providerId="LiveId" clId="{EDB33CBA-C0AE-4051-BB7F-0EF514CB10FC}" dt="2022-09-11T19:46:36.673" v="3380"/>
          <ac:spMkLst>
            <pc:docMk/>
            <pc:sldMk cId="365160266" sldId="272"/>
            <ac:spMk id="16" creationId="{FAB5C49B-B42F-CA95-DEED-D2B198B3D7A0}"/>
          </ac:spMkLst>
        </pc:spChg>
        <pc:spChg chg="add mod">
          <ac:chgData name="Amit Levinson" userId="e60317c7d0fb281b" providerId="LiveId" clId="{EDB33CBA-C0AE-4051-BB7F-0EF514CB10FC}" dt="2022-09-11T19:46:36.673" v="3380"/>
          <ac:spMkLst>
            <pc:docMk/>
            <pc:sldMk cId="365160266" sldId="272"/>
            <ac:spMk id="17" creationId="{B8C6D197-88AB-A8DE-B027-6AD7B4C977D4}"/>
          </ac:spMkLst>
        </pc:spChg>
        <pc:spChg chg="add mod">
          <ac:chgData name="Amit Levinson" userId="e60317c7d0fb281b" providerId="LiveId" clId="{EDB33CBA-C0AE-4051-BB7F-0EF514CB10FC}" dt="2022-09-11T19:46:36.673" v="3380"/>
          <ac:spMkLst>
            <pc:docMk/>
            <pc:sldMk cId="365160266" sldId="272"/>
            <ac:spMk id="18" creationId="{A6776477-9EE3-7BBD-6F63-3CFCC2D48FB1}"/>
          </ac:spMkLst>
        </pc:spChg>
        <pc:spChg chg="add mod">
          <ac:chgData name="Amit Levinson" userId="e60317c7d0fb281b" providerId="LiveId" clId="{EDB33CBA-C0AE-4051-BB7F-0EF514CB10FC}" dt="2022-09-11T19:46:36.673" v="3380"/>
          <ac:spMkLst>
            <pc:docMk/>
            <pc:sldMk cId="365160266" sldId="272"/>
            <ac:spMk id="19" creationId="{B56AA6E0-EF36-10EB-29F3-ABAB2ACCB454}"/>
          </ac:spMkLst>
        </pc:spChg>
        <pc:spChg chg="add mod">
          <ac:chgData name="Amit Levinson" userId="e60317c7d0fb281b" providerId="LiveId" clId="{EDB33CBA-C0AE-4051-BB7F-0EF514CB10FC}" dt="2022-09-11T19:46:36.673" v="3380"/>
          <ac:spMkLst>
            <pc:docMk/>
            <pc:sldMk cId="365160266" sldId="272"/>
            <ac:spMk id="20" creationId="{75CFF01E-653E-5A25-0F56-2C63479B9EE4}"/>
          </ac:spMkLst>
        </pc:spChg>
        <pc:spChg chg="add mod">
          <ac:chgData name="Amit Levinson" userId="e60317c7d0fb281b" providerId="LiveId" clId="{EDB33CBA-C0AE-4051-BB7F-0EF514CB10FC}" dt="2022-09-11T19:46:36.673" v="3380"/>
          <ac:spMkLst>
            <pc:docMk/>
            <pc:sldMk cId="365160266" sldId="272"/>
            <ac:spMk id="21" creationId="{878AFF6A-1CDE-7F4F-B50A-6FFC76104170}"/>
          </ac:spMkLst>
        </pc:spChg>
        <pc:spChg chg="add mod">
          <ac:chgData name="Amit Levinson" userId="e60317c7d0fb281b" providerId="LiveId" clId="{EDB33CBA-C0AE-4051-BB7F-0EF514CB10FC}" dt="2022-09-11T19:46:36.673" v="3380"/>
          <ac:spMkLst>
            <pc:docMk/>
            <pc:sldMk cId="365160266" sldId="272"/>
            <ac:spMk id="22" creationId="{E672E8DD-F694-C72D-832A-70F28CCE7EEE}"/>
          </ac:spMkLst>
        </pc:spChg>
        <pc:spChg chg="add mod">
          <ac:chgData name="Amit Levinson" userId="e60317c7d0fb281b" providerId="LiveId" clId="{EDB33CBA-C0AE-4051-BB7F-0EF514CB10FC}" dt="2022-09-11T19:46:36.673" v="3380"/>
          <ac:spMkLst>
            <pc:docMk/>
            <pc:sldMk cId="365160266" sldId="272"/>
            <ac:spMk id="23" creationId="{F671F460-F10E-A69F-86A2-8A0465FE49FE}"/>
          </ac:spMkLst>
        </pc:spChg>
        <pc:spChg chg="add mod">
          <ac:chgData name="Amit Levinson" userId="e60317c7d0fb281b" providerId="LiveId" clId="{EDB33CBA-C0AE-4051-BB7F-0EF514CB10FC}" dt="2022-09-11T19:46:36.673" v="3380"/>
          <ac:spMkLst>
            <pc:docMk/>
            <pc:sldMk cId="365160266" sldId="272"/>
            <ac:spMk id="24" creationId="{712F700D-F634-8BEA-CA5C-BE743DD6BB67}"/>
          </ac:spMkLst>
        </pc:spChg>
        <pc:spChg chg="add mod">
          <ac:chgData name="Amit Levinson" userId="e60317c7d0fb281b" providerId="LiveId" clId="{EDB33CBA-C0AE-4051-BB7F-0EF514CB10FC}" dt="2022-09-11T19:46:36.673" v="3380"/>
          <ac:spMkLst>
            <pc:docMk/>
            <pc:sldMk cId="365160266" sldId="272"/>
            <ac:spMk id="25" creationId="{D9996809-6B98-2B25-9182-1E9DC0E6F028}"/>
          </ac:spMkLst>
        </pc:spChg>
        <pc:cxnChg chg="add mod">
          <ac:chgData name="Amit Levinson" userId="e60317c7d0fb281b" providerId="LiveId" clId="{EDB33CBA-C0AE-4051-BB7F-0EF514CB10FC}" dt="2022-09-11T19:46:36.673" v="3380"/>
          <ac:cxnSpMkLst>
            <pc:docMk/>
            <pc:sldMk cId="365160266" sldId="272"/>
            <ac:cxnSpMk id="2" creationId="{51BEAC37-E263-E4DE-97B6-7EF85ECC9F0C}"/>
          </ac:cxnSpMkLst>
        </pc:cxnChg>
      </pc:sldChg>
      <pc:sldChg chg="addSp modSp mod ord modAnim modNotesTx">
        <pc:chgData name="Amit Levinson" userId="e60317c7d0fb281b" providerId="LiveId" clId="{EDB33CBA-C0AE-4051-BB7F-0EF514CB10FC}" dt="2022-09-11T19:46:30.463" v="3379" actId="207"/>
        <pc:sldMkLst>
          <pc:docMk/>
          <pc:sldMk cId="3702887137" sldId="277"/>
        </pc:sldMkLst>
        <pc:spChg chg="add mod">
          <ac:chgData name="Amit Levinson" userId="e60317c7d0fb281b" providerId="LiveId" clId="{EDB33CBA-C0AE-4051-BB7F-0EF514CB10FC}" dt="2022-09-11T19:46:15.763" v="3378"/>
          <ac:spMkLst>
            <pc:docMk/>
            <pc:sldMk cId="3702887137" sldId="277"/>
            <ac:spMk id="8" creationId="{0E585A9D-18E0-A177-B913-43C4AB6F099A}"/>
          </ac:spMkLst>
        </pc:spChg>
        <pc:spChg chg="add mod">
          <ac:chgData name="Amit Levinson" userId="e60317c7d0fb281b" providerId="LiveId" clId="{EDB33CBA-C0AE-4051-BB7F-0EF514CB10FC}" dt="2022-09-11T19:46:15.763" v="3378"/>
          <ac:spMkLst>
            <pc:docMk/>
            <pc:sldMk cId="3702887137" sldId="277"/>
            <ac:spMk id="10" creationId="{1CC87EFF-3509-781A-7450-2A7637C4673C}"/>
          </ac:spMkLst>
        </pc:spChg>
        <pc:spChg chg="add mod">
          <ac:chgData name="Amit Levinson" userId="e60317c7d0fb281b" providerId="LiveId" clId="{EDB33CBA-C0AE-4051-BB7F-0EF514CB10FC}" dt="2022-09-11T19:46:15.763" v="3378"/>
          <ac:spMkLst>
            <pc:docMk/>
            <pc:sldMk cId="3702887137" sldId="277"/>
            <ac:spMk id="11" creationId="{293BD383-5065-1F0C-8BBE-F3CB6A072B97}"/>
          </ac:spMkLst>
        </pc:spChg>
        <pc:spChg chg="add mod">
          <ac:chgData name="Amit Levinson" userId="e60317c7d0fb281b" providerId="LiveId" clId="{EDB33CBA-C0AE-4051-BB7F-0EF514CB10FC}" dt="2022-09-11T19:46:15.763" v="3378"/>
          <ac:spMkLst>
            <pc:docMk/>
            <pc:sldMk cId="3702887137" sldId="277"/>
            <ac:spMk id="12" creationId="{9EB429C4-4B32-A43D-1719-290090E71666}"/>
          </ac:spMkLst>
        </pc:spChg>
        <pc:spChg chg="add mod">
          <ac:chgData name="Amit Levinson" userId="e60317c7d0fb281b" providerId="LiveId" clId="{EDB33CBA-C0AE-4051-BB7F-0EF514CB10FC}" dt="2022-09-11T19:46:15.763" v="3378"/>
          <ac:spMkLst>
            <pc:docMk/>
            <pc:sldMk cId="3702887137" sldId="277"/>
            <ac:spMk id="13" creationId="{A96C04E1-D99F-A413-C36D-5203B9A9A4E6}"/>
          </ac:spMkLst>
        </pc:spChg>
        <pc:spChg chg="add mod">
          <ac:chgData name="Amit Levinson" userId="e60317c7d0fb281b" providerId="LiveId" clId="{EDB33CBA-C0AE-4051-BB7F-0EF514CB10FC}" dt="2022-09-11T19:46:15.763" v="3378"/>
          <ac:spMkLst>
            <pc:docMk/>
            <pc:sldMk cId="3702887137" sldId="277"/>
            <ac:spMk id="14" creationId="{FC423649-68E1-BAF7-CDBD-027C913FC4B8}"/>
          </ac:spMkLst>
        </pc:spChg>
        <pc:spChg chg="add mod">
          <ac:chgData name="Amit Levinson" userId="e60317c7d0fb281b" providerId="LiveId" clId="{EDB33CBA-C0AE-4051-BB7F-0EF514CB10FC}" dt="2022-09-11T19:46:30.463" v="3379" actId="207"/>
          <ac:spMkLst>
            <pc:docMk/>
            <pc:sldMk cId="3702887137" sldId="277"/>
            <ac:spMk id="15" creationId="{BC8504BD-E1E6-A409-A93F-6668E4A2162E}"/>
          </ac:spMkLst>
        </pc:spChg>
        <pc:spChg chg="add mod">
          <ac:chgData name="Amit Levinson" userId="e60317c7d0fb281b" providerId="LiveId" clId="{EDB33CBA-C0AE-4051-BB7F-0EF514CB10FC}" dt="2022-09-11T19:46:15.763" v="3378"/>
          <ac:spMkLst>
            <pc:docMk/>
            <pc:sldMk cId="3702887137" sldId="277"/>
            <ac:spMk id="16" creationId="{77B319AB-F5DF-A8FD-4D44-E2CA03A86732}"/>
          </ac:spMkLst>
        </pc:spChg>
        <pc:spChg chg="add mod">
          <ac:chgData name="Amit Levinson" userId="e60317c7d0fb281b" providerId="LiveId" clId="{EDB33CBA-C0AE-4051-BB7F-0EF514CB10FC}" dt="2022-09-11T19:46:15.763" v="3378"/>
          <ac:spMkLst>
            <pc:docMk/>
            <pc:sldMk cId="3702887137" sldId="277"/>
            <ac:spMk id="17" creationId="{4C5137ED-6CE5-6EE0-5854-15ED191067E8}"/>
          </ac:spMkLst>
        </pc:spChg>
        <pc:spChg chg="add mod">
          <ac:chgData name="Amit Levinson" userId="e60317c7d0fb281b" providerId="LiveId" clId="{EDB33CBA-C0AE-4051-BB7F-0EF514CB10FC}" dt="2022-09-11T19:46:15.763" v="3378"/>
          <ac:spMkLst>
            <pc:docMk/>
            <pc:sldMk cId="3702887137" sldId="277"/>
            <ac:spMk id="18" creationId="{DE81F4BF-983A-5490-865F-EAE15DF26D09}"/>
          </ac:spMkLst>
        </pc:spChg>
        <pc:spChg chg="add mod">
          <ac:chgData name="Amit Levinson" userId="e60317c7d0fb281b" providerId="LiveId" clId="{EDB33CBA-C0AE-4051-BB7F-0EF514CB10FC}" dt="2022-09-11T19:46:15.763" v="3378"/>
          <ac:spMkLst>
            <pc:docMk/>
            <pc:sldMk cId="3702887137" sldId="277"/>
            <ac:spMk id="19" creationId="{D2494176-20EF-C5B0-C0C3-67FA94F1C808}"/>
          </ac:spMkLst>
        </pc:spChg>
        <pc:spChg chg="add mod">
          <ac:chgData name="Amit Levinson" userId="e60317c7d0fb281b" providerId="LiveId" clId="{EDB33CBA-C0AE-4051-BB7F-0EF514CB10FC}" dt="2022-09-11T19:46:15.763" v="3378"/>
          <ac:spMkLst>
            <pc:docMk/>
            <pc:sldMk cId="3702887137" sldId="277"/>
            <ac:spMk id="20" creationId="{0343794A-DBC3-2BB6-F720-888296A89115}"/>
          </ac:spMkLst>
        </pc:spChg>
        <pc:spChg chg="add mod">
          <ac:chgData name="Amit Levinson" userId="e60317c7d0fb281b" providerId="LiveId" clId="{EDB33CBA-C0AE-4051-BB7F-0EF514CB10FC}" dt="2022-09-11T19:46:15.763" v="3378"/>
          <ac:spMkLst>
            <pc:docMk/>
            <pc:sldMk cId="3702887137" sldId="277"/>
            <ac:spMk id="21" creationId="{2C2E3C4F-7267-7659-CAE1-BBEF49C357AD}"/>
          </ac:spMkLst>
        </pc:spChg>
        <pc:spChg chg="add mod">
          <ac:chgData name="Amit Levinson" userId="e60317c7d0fb281b" providerId="LiveId" clId="{EDB33CBA-C0AE-4051-BB7F-0EF514CB10FC}" dt="2022-09-11T19:46:15.763" v="3378"/>
          <ac:spMkLst>
            <pc:docMk/>
            <pc:sldMk cId="3702887137" sldId="277"/>
            <ac:spMk id="22" creationId="{9AEC8CAA-2FA7-5A14-B276-CF8FA2C101D7}"/>
          </ac:spMkLst>
        </pc:spChg>
        <pc:spChg chg="add mod">
          <ac:chgData name="Amit Levinson" userId="e60317c7d0fb281b" providerId="LiveId" clId="{EDB33CBA-C0AE-4051-BB7F-0EF514CB10FC}" dt="2022-09-11T19:46:15.763" v="3378"/>
          <ac:spMkLst>
            <pc:docMk/>
            <pc:sldMk cId="3702887137" sldId="277"/>
            <ac:spMk id="23" creationId="{02700166-02D7-7950-40C5-E81F65C24A1E}"/>
          </ac:spMkLst>
        </pc:spChg>
        <pc:spChg chg="add mod">
          <ac:chgData name="Amit Levinson" userId="e60317c7d0fb281b" providerId="LiveId" clId="{EDB33CBA-C0AE-4051-BB7F-0EF514CB10FC}" dt="2022-09-11T19:46:15.763" v="3378"/>
          <ac:spMkLst>
            <pc:docMk/>
            <pc:sldMk cId="3702887137" sldId="277"/>
            <ac:spMk id="24" creationId="{72279A1B-D410-17E1-05DA-B821854EF2CF}"/>
          </ac:spMkLst>
        </pc:spChg>
        <pc:spChg chg="add mod">
          <ac:chgData name="Amit Levinson" userId="e60317c7d0fb281b" providerId="LiveId" clId="{EDB33CBA-C0AE-4051-BB7F-0EF514CB10FC}" dt="2022-09-11T19:46:15.763" v="3378"/>
          <ac:spMkLst>
            <pc:docMk/>
            <pc:sldMk cId="3702887137" sldId="277"/>
            <ac:spMk id="25" creationId="{49E01CCB-B8DB-5866-8E47-46F5F837B899}"/>
          </ac:spMkLst>
        </pc:spChg>
        <pc:spChg chg="add mod">
          <ac:chgData name="Amit Levinson" userId="e60317c7d0fb281b" providerId="LiveId" clId="{EDB33CBA-C0AE-4051-BB7F-0EF514CB10FC}" dt="2022-09-11T19:46:15.763" v="3378"/>
          <ac:spMkLst>
            <pc:docMk/>
            <pc:sldMk cId="3702887137" sldId="277"/>
            <ac:spMk id="26" creationId="{06837689-2403-930E-EDF0-472EABC5D448}"/>
          </ac:spMkLst>
        </pc:spChg>
        <pc:spChg chg="add mod">
          <ac:chgData name="Amit Levinson" userId="e60317c7d0fb281b" providerId="LiveId" clId="{EDB33CBA-C0AE-4051-BB7F-0EF514CB10FC}" dt="2022-09-11T19:46:15.763" v="3378"/>
          <ac:spMkLst>
            <pc:docMk/>
            <pc:sldMk cId="3702887137" sldId="277"/>
            <ac:spMk id="27" creationId="{773ADB01-75CD-AAB3-B6E2-2EA3EA3BD057}"/>
          </ac:spMkLst>
        </pc:spChg>
        <pc:spChg chg="add mod">
          <ac:chgData name="Amit Levinson" userId="e60317c7d0fb281b" providerId="LiveId" clId="{EDB33CBA-C0AE-4051-BB7F-0EF514CB10FC}" dt="2022-09-11T19:46:15.763" v="3378"/>
          <ac:spMkLst>
            <pc:docMk/>
            <pc:sldMk cId="3702887137" sldId="277"/>
            <ac:spMk id="28" creationId="{001B5093-5BA6-BC0B-032B-2B79E9841001}"/>
          </ac:spMkLst>
        </pc:spChg>
        <pc:spChg chg="add mod">
          <ac:chgData name="Amit Levinson" userId="e60317c7d0fb281b" providerId="LiveId" clId="{EDB33CBA-C0AE-4051-BB7F-0EF514CB10FC}" dt="2022-09-11T19:46:15.763" v="3378"/>
          <ac:spMkLst>
            <pc:docMk/>
            <pc:sldMk cId="3702887137" sldId="277"/>
            <ac:spMk id="29" creationId="{AC2D53F2-0305-074E-4625-7DC014305116}"/>
          </ac:spMkLst>
        </pc:spChg>
        <pc:picChg chg="mod modCrop">
          <ac:chgData name="Amit Levinson" userId="e60317c7d0fb281b" providerId="LiveId" clId="{EDB33CBA-C0AE-4051-BB7F-0EF514CB10FC}" dt="2022-09-10T06:12:11.296" v="1579" actId="1076"/>
          <ac:picMkLst>
            <pc:docMk/>
            <pc:sldMk cId="3702887137" sldId="277"/>
            <ac:picMk id="4" creationId="{78D794D8-345F-6397-3038-F25A9D02F440}"/>
          </ac:picMkLst>
        </pc:picChg>
        <pc:picChg chg="mod">
          <ac:chgData name="Amit Levinson" userId="e60317c7d0fb281b" providerId="LiveId" clId="{EDB33CBA-C0AE-4051-BB7F-0EF514CB10FC}" dt="2022-09-10T06:11:53.399" v="1577" actId="1076"/>
          <ac:picMkLst>
            <pc:docMk/>
            <pc:sldMk cId="3702887137" sldId="277"/>
            <ac:picMk id="5" creationId="{E3DB49FC-3EFA-44D2-742E-6F179A15732E}"/>
          </ac:picMkLst>
        </pc:picChg>
        <pc:picChg chg="mod">
          <ac:chgData name="Amit Levinson" userId="e60317c7d0fb281b" providerId="LiveId" clId="{EDB33CBA-C0AE-4051-BB7F-0EF514CB10FC}" dt="2022-09-10T06:12:30.409" v="1582" actId="1076"/>
          <ac:picMkLst>
            <pc:docMk/>
            <pc:sldMk cId="3702887137" sldId="277"/>
            <ac:picMk id="6" creationId="{31B5C701-05C5-F417-C23F-77A806053BD6}"/>
          </ac:picMkLst>
        </pc:picChg>
        <pc:cxnChg chg="add mod">
          <ac:chgData name="Amit Levinson" userId="e60317c7d0fb281b" providerId="LiveId" clId="{EDB33CBA-C0AE-4051-BB7F-0EF514CB10FC}" dt="2022-09-11T19:46:15.763" v="3378"/>
          <ac:cxnSpMkLst>
            <pc:docMk/>
            <pc:sldMk cId="3702887137" sldId="277"/>
            <ac:cxnSpMk id="3" creationId="{87A05AF6-9808-B7CE-33CA-B80A09FD3165}"/>
          </ac:cxnSpMkLst>
        </pc:cxnChg>
      </pc:sldChg>
      <pc:sldChg chg="addSp delSp modSp mod modNotesTx">
        <pc:chgData name="Amit Levinson" userId="e60317c7d0fb281b" providerId="LiveId" clId="{EDB33CBA-C0AE-4051-BB7F-0EF514CB10FC}" dt="2022-09-11T19:44:41.634" v="3364" actId="207"/>
        <pc:sldMkLst>
          <pc:docMk/>
          <pc:sldMk cId="247700317" sldId="278"/>
        </pc:sldMkLst>
        <pc:spChg chg="add del mod">
          <ac:chgData name="Amit Levinson" userId="e60317c7d0fb281b" providerId="LiveId" clId="{EDB33CBA-C0AE-4051-BB7F-0EF514CB10FC}" dt="2022-09-11T19:44:32.605" v="3361" actId="478"/>
          <ac:spMkLst>
            <pc:docMk/>
            <pc:sldMk cId="247700317" sldId="278"/>
            <ac:spMk id="3" creationId="{523E790D-6555-B1F6-E8FA-83C66E29B009}"/>
          </ac:spMkLst>
        </pc:spChg>
        <pc:spChg chg="add del mod">
          <ac:chgData name="Amit Levinson" userId="e60317c7d0fb281b" providerId="LiveId" clId="{EDB33CBA-C0AE-4051-BB7F-0EF514CB10FC}" dt="2022-09-11T19:44:32.605" v="3361" actId="478"/>
          <ac:spMkLst>
            <pc:docMk/>
            <pc:sldMk cId="247700317" sldId="278"/>
            <ac:spMk id="4" creationId="{487503A7-114F-BD98-E86F-B6E666C9A5AC}"/>
          </ac:spMkLst>
        </pc:spChg>
        <pc:spChg chg="mod">
          <ac:chgData name="Amit Levinson" userId="e60317c7d0fb281b" providerId="LiveId" clId="{EDB33CBA-C0AE-4051-BB7F-0EF514CB10FC}" dt="2022-09-09T17:35:07.727" v="1007" actId="20577"/>
          <ac:spMkLst>
            <pc:docMk/>
            <pc:sldMk cId="247700317" sldId="278"/>
            <ac:spMk id="5" creationId="{7261B401-BD8A-23EB-1806-E4F628410446}"/>
          </ac:spMkLst>
        </pc:spChg>
        <pc:spChg chg="add del mod">
          <ac:chgData name="Amit Levinson" userId="e60317c7d0fb281b" providerId="LiveId" clId="{EDB33CBA-C0AE-4051-BB7F-0EF514CB10FC}" dt="2022-09-11T19:44:32.605" v="3361" actId="478"/>
          <ac:spMkLst>
            <pc:docMk/>
            <pc:sldMk cId="247700317" sldId="278"/>
            <ac:spMk id="6" creationId="{644599D8-DAA8-FE3F-47B9-7FAB2AB25D99}"/>
          </ac:spMkLst>
        </pc:spChg>
        <pc:spChg chg="add del mod">
          <ac:chgData name="Amit Levinson" userId="e60317c7d0fb281b" providerId="LiveId" clId="{EDB33CBA-C0AE-4051-BB7F-0EF514CB10FC}" dt="2022-09-11T19:44:32.605" v="3361" actId="478"/>
          <ac:spMkLst>
            <pc:docMk/>
            <pc:sldMk cId="247700317" sldId="278"/>
            <ac:spMk id="7" creationId="{C8CB42FB-CD4E-F824-C5F4-30276B4B8271}"/>
          </ac:spMkLst>
        </pc:spChg>
        <pc:spChg chg="add del mod">
          <ac:chgData name="Amit Levinson" userId="e60317c7d0fb281b" providerId="LiveId" clId="{EDB33CBA-C0AE-4051-BB7F-0EF514CB10FC}" dt="2022-09-11T19:44:32.605" v="3361" actId="478"/>
          <ac:spMkLst>
            <pc:docMk/>
            <pc:sldMk cId="247700317" sldId="278"/>
            <ac:spMk id="8" creationId="{A3F912DD-B162-4C33-3F4C-2FA975B1DBC5}"/>
          </ac:spMkLst>
        </pc:spChg>
        <pc:spChg chg="add del mod">
          <ac:chgData name="Amit Levinson" userId="e60317c7d0fb281b" providerId="LiveId" clId="{EDB33CBA-C0AE-4051-BB7F-0EF514CB10FC}" dt="2022-09-11T19:44:32.605" v="3361" actId="478"/>
          <ac:spMkLst>
            <pc:docMk/>
            <pc:sldMk cId="247700317" sldId="278"/>
            <ac:spMk id="10" creationId="{E50E2794-CA93-4F83-2F9F-A3ABCDF10348}"/>
          </ac:spMkLst>
        </pc:spChg>
        <pc:spChg chg="add del mod">
          <ac:chgData name="Amit Levinson" userId="e60317c7d0fb281b" providerId="LiveId" clId="{EDB33CBA-C0AE-4051-BB7F-0EF514CB10FC}" dt="2022-09-11T19:44:32.605" v="3361" actId="478"/>
          <ac:spMkLst>
            <pc:docMk/>
            <pc:sldMk cId="247700317" sldId="278"/>
            <ac:spMk id="11" creationId="{28D5BCAF-3A21-4E2F-2140-2273016C7FDE}"/>
          </ac:spMkLst>
        </pc:spChg>
        <pc:spChg chg="add del mod">
          <ac:chgData name="Amit Levinson" userId="e60317c7d0fb281b" providerId="LiveId" clId="{EDB33CBA-C0AE-4051-BB7F-0EF514CB10FC}" dt="2022-09-11T19:44:32.605" v="3361" actId="478"/>
          <ac:spMkLst>
            <pc:docMk/>
            <pc:sldMk cId="247700317" sldId="278"/>
            <ac:spMk id="12" creationId="{DC6CD213-2D4E-8347-DB9D-F47E1AC49C35}"/>
          </ac:spMkLst>
        </pc:spChg>
        <pc:spChg chg="add del mod">
          <ac:chgData name="Amit Levinson" userId="e60317c7d0fb281b" providerId="LiveId" clId="{EDB33CBA-C0AE-4051-BB7F-0EF514CB10FC}" dt="2022-09-11T19:44:32.605" v="3361" actId="478"/>
          <ac:spMkLst>
            <pc:docMk/>
            <pc:sldMk cId="247700317" sldId="278"/>
            <ac:spMk id="13" creationId="{273690B1-0A5B-9696-15EC-8890E13ABD02}"/>
          </ac:spMkLst>
        </pc:spChg>
        <pc:spChg chg="add del mod">
          <ac:chgData name="Amit Levinson" userId="e60317c7d0fb281b" providerId="LiveId" clId="{EDB33CBA-C0AE-4051-BB7F-0EF514CB10FC}" dt="2022-09-11T19:44:32.605" v="3361" actId="478"/>
          <ac:spMkLst>
            <pc:docMk/>
            <pc:sldMk cId="247700317" sldId="278"/>
            <ac:spMk id="14" creationId="{B6D70892-882A-6560-5147-9F514D8D070E}"/>
          </ac:spMkLst>
        </pc:spChg>
        <pc:spChg chg="add del mod">
          <ac:chgData name="Amit Levinson" userId="e60317c7d0fb281b" providerId="LiveId" clId="{EDB33CBA-C0AE-4051-BB7F-0EF514CB10FC}" dt="2022-09-11T19:44:32.605" v="3361" actId="478"/>
          <ac:spMkLst>
            <pc:docMk/>
            <pc:sldMk cId="247700317" sldId="278"/>
            <ac:spMk id="15" creationId="{E856136D-0FFB-F23D-B84A-AACA12419800}"/>
          </ac:spMkLst>
        </pc:spChg>
        <pc:spChg chg="add del mod">
          <ac:chgData name="Amit Levinson" userId="e60317c7d0fb281b" providerId="LiveId" clId="{EDB33CBA-C0AE-4051-BB7F-0EF514CB10FC}" dt="2022-09-11T19:44:32.605" v="3361" actId="478"/>
          <ac:spMkLst>
            <pc:docMk/>
            <pc:sldMk cId="247700317" sldId="278"/>
            <ac:spMk id="16" creationId="{8A9EF945-B24F-2C1F-854D-669258C56838}"/>
          </ac:spMkLst>
        </pc:spChg>
        <pc:spChg chg="add del mod">
          <ac:chgData name="Amit Levinson" userId="e60317c7d0fb281b" providerId="LiveId" clId="{EDB33CBA-C0AE-4051-BB7F-0EF514CB10FC}" dt="2022-09-11T19:44:32.605" v="3361" actId="478"/>
          <ac:spMkLst>
            <pc:docMk/>
            <pc:sldMk cId="247700317" sldId="278"/>
            <ac:spMk id="17" creationId="{E3D211F2-6E50-E6F8-D089-BADD267B95F9}"/>
          </ac:spMkLst>
        </pc:spChg>
        <pc:spChg chg="add mod">
          <ac:chgData name="Amit Levinson" userId="e60317c7d0fb281b" providerId="LiveId" clId="{EDB33CBA-C0AE-4051-BB7F-0EF514CB10FC}" dt="2022-09-11T19:44:37.970" v="3363" actId="207"/>
          <ac:spMkLst>
            <pc:docMk/>
            <pc:sldMk cId="247700317" sldId="278"/>
            <ac:spMk id="19" creationId="{DE2C4B3B-EFFA-CCA6-FABD-3DA6BBCD091C}"/>
          </ac:spMkLst>
        </pc:spChg>
        <pc:spChg chg="add mod">
          <ac:chgData name="Amit Levinson" userId="e60317c7d0fb281b" providerId="LiveId" clId="{EDB33CBA-C0AE-4051-BB7F-0EF514CB10FC}" dt="2022-09-11T19:44:32.956" v="3362"/>
          <ac:spMkLst>
            <pc:docMk/>
            <pc:sldMk cId="247700317" sldId="278"/>
            <ac:spMk id="20" creationId="{FB461D06-6499-4260-5C2C-E044E11B64C4}"/>
          </ac:spMkLst>
        </pc:spChg>
        <pc:spChg chg="add mod">
          <ac:chgData name="Amit Levinson" userId="e60317c7d0fb281b" providerId="LiveId" clId="{EDB33CBA-C0AE-4051-BB7F-0EF514CB10FC}" dt="2022-09-11T19:44:32.956" v="3362"/>
          <ac:spMkLst>
            <pc:docMk/>
            <pc:sldMk cId="247700317" sldId="278"/>
            <ac:spMk id="21" creationId="{83C9413F-CECA-973E-CA1C-C3AB511A6F7F}"/>
          </ac:spMkLst>
        </pc:spChg>
        <pc:spChg chg="add mod">
          <ac:chgData name="Amit Levinson" userId="e60317c7d0fb281b" providerId="LiveId" clId="{EDB33CBA-C0AE-4051-BB7F-0EF514CB10FC}" dt="2022-09-11T19:44:41.634" v="3364" actId="207"/>
          <ac:spMkLst>
            <pc:docMk/>
            <pc:sldMk cId="247700317" sldId="278"/>
            <ac:spMk id="22" creationId="{EC7D97DC-6D44-F829-9233-06C5C2C4C06F}"/>
          </ac:spMkLst>
        </pc:spChg>
        <pc:spChg chg="add mod">
          <ac:chgData name="Amit Levinson" userId="e60317c7d0fb281b" providerId="LiveId" clId="{EDB33CBA-C0AE-4051-BB7F-0EF514CB10FC}" dt="2022-09-11T19:44:32.956" v="3362"/>
          <ac:spMkLst>
            <pc:docMk/>
            <pc:sldMk cId="247700317" sldId="278"/>
            <ac:spMk id="23" creationId="{24253108-D2EC-54DA-E1A4-2187DF86CD97}"/>
          </ac:spMkLst>
        </pc:spChg>
        <pc:spChg chg="add mod">
          <ac:chgData name="Amit Levinson" userId="e60317c7d0fb281b" providerId="LiveId" clId="{EDB33CBA-C0AE-4051-BB7F-0EF514CB10FC}" dt="2022-09-11T19:44:32.956" v="3362"/>
          <ac:spMkLst>
            <pc:docMk/>
            <pc:sldMk cId="247700317" sldId="278"/>
            <ac:spMk id="24" creationId="{EF39CED7-0768-4F2C-0261-D9451A2CFC72}"/>
          </ac:spMkLst>
        </pc:spChg>
        <pc:spChg chg="add mod">
          <ac:chgData name="Amit Levinson" userId="e60317c7d0fb281b" providerId="LiveId" clId="{EDB33CBA-C0AE-4051-BB7F-0EF514CB10FC}" dt="2022-09-11T19:44:32.956" v="3362"/>
          <ac:spMkLst>
            <pc:docMk/>
            <pc:sldMk cId="247700317" sldId="278"/>
            <ac:spMk id="25" creationId="{ED8E101F-1531-04A8-532C-40C1ABF81ACE}"/>
          </ac:spMkLst>
        </pc:spChg>
        <pc:spChg chg="add mod">
          <ac:chgData name="Amit Levinson" userId="e60317c7d0fb281b" providerId="LiveId" clId="{EDB33CBA-C0AE-4051-BB7F-0EF514CB10FC}" dt="2022-09-11T19:44:32.956" v="3362"/>
          <ac:spMkLst>
            <pc:docMk/>
            <pc:sldMk cId="247700317" sldId="278"/>
            <ac:spMk id="26" creationId="{6213E54F-118C-3D3B-B703-97E8DE916A12}"/>
          </ac:spMkLst>
        </pc:spChg>
        <pc:spChg chg="add mod">
          <ac:chgData name="Amit Levinson" userId="e60317c7d0fb281b" providerId="LiveId" clId="{EDB33CBA-C0AE-4051-BB7F-0EF514CB10FC}" dt="2022-09-11T19:44:32.956" v="3362"/>
          <ac:spMkLst>
            <pc:docMk/>
            <pc:sldMk cId="247700317" sldId="278"/>
            <ac:spMk id="27" creationId="{2D45B7F9-B3D1-F6AB-3B4B-B4847A53793B}"/>
          </ac:spMkLst>
        </pc:spChg>
        <pc:spChg chg="add mod">
          <ac:chgData name="Amit Levinson" userId="e60317c7d0fb281b" providerId="LiveId" clId="{EDB33CBA-C0AE-4051-BB7F-0EF514CB10FC}" dt="2022-09-11T19:44:32.956" v="3362"/>
          <ac:spMkLst>
            <pc:docMk/>
            <pc:sldMk cId="247700317" sldId="278"/>
            <ac:spMk id="28" creationId="{90DB5BD3-6B5E-3FBC-A23F-79754909248E}"/>
          </ac:spMkLst>
        </pc:spChg>
        <pc:spChg chg="add mod">
          <ac:chgData name="Amit Levinson" userId="e60317c7d0fb281b" providerId="LiveId" clId="{EDB33CBA-C0AE-4051-BB7F-0EF514CB10FC}" dt="2022-09-11T19:44:32.956" v="3362"/>
          <ac:spMkLst>
            <pc:docMk/>
            <pc:sldMk cId="247700317" sldId="278"/>
            <ac:spMk id="29" creationId="{E36B715C-ECFA-FB73-2FA3-4FAA28E0DCFB}"/>
          </ac:spMkLst>
        </pc:spChg>
        <pc:spChg chg="add mod">
          <ac:chgData name="Amit Levinson" userId="e60317c7d0fb281b" providerId="LiveId" clId="{EDB33CBA-C0AE-4051-BB7F-0EF514CB10FC}" dt="2022-09-11T19:44:32.956" v="3362"/>
          <ac:spMkLst>
            <pc:docMk/>
            <pc:sldMk cId="247700317" sldId="278"/>
            <ac:spMk id="30" creationId="{34E9062B-98FC-614C-837D-9FF8A99C7FA8}"/>
          </ac:spMkLst>
        </pc:spChg>
        <pc:spChg chg="add mod">
          <ac:chgData name="Amit Levinson" userId="e60317c7d0fb281b" providerId="LiveId" clId="{EDB33CBA-C0AE-4051-BB7F-0EF514CB10FC}" dt="2022-09-11T19:44:32.956" v="3362"/>
          <ac:spMkLst>
            <pc:docMk/>
            <pc:sldMk cId="247700317" sldId="278"/>
            <ac:spMk id="31" creationId="{BCD0BE2D-32E3-FA2A-9E41-C6BEB47D2DA8}"/>
          </ac:spMkLst>
        </pc:spChg>
        <pc:spChg chg="add mod">
          <ac:chgData name="Amit Levinson" userId="e60317c7d0fb281b" providerId="LiveId" clId="{EDB33CBA-C0AE-4051-BB7F-0EF514CB10FC}" dt="2022-09-11T19:44:32.956" v="3362"/>
          <ac:spMkLst>
            <pc:docMk/>
            <pc:sldMk cId="247700317" sldId="278"/>
            <ac:spMk id="32" creationId="{C46634BD-3660-FD76-304D-D653F6D6E791}"/>
          </ac:spMkLst>
        </pc:spChg>
        <pc:spChg chg="add mod">
          <ac:chgData name="Amit Levinson" userId="e60317c7d0fb281b" providerId="LiveId" clId="{EDB33CBA-C0AE-4051-BB7F-0EF514CB10FC}" dt="2022-09-11T19:44:32.956" v="3362"/>
          <ac:spMkLst>
            <pc:docMk/>
            <pc:sldMk cId="247700317" sldId="278"/>
            <ac:spMk id="33" creationId="{6860802C-9BC5-378A-1B24-267EC467A119}"/>
          </ac:spMkLst>
        </pc:spChg>
        <pc:spChg chg="add mod">
          <ac:chgData name="Amit Levinson" userId="e60317c7d0fb281b" providerId="LiveId" clId="{EDB33CBA-C0AE-4051-BB7F-0EF514CB10FC}" dt="2022-09-11T19:44:32.956" v="3362"/>
          <ac:spMkLst>
            <pc:docMk/>
            <pc:sldMk cId="247700317" sldId="278"/>
            <ac:spMk id="34" creationId="{84EEE4C8-CCA0-668B-4A54-189F3DC31037}"/>
          </ac:spMkLst>
        </pc:spChg>
        <pc:spChg chg="add mod">
          <ac:chgData name="Amit Levinson" userId="e60317c7d0fb281b" providerId="LiveId" clId="{EDB33CBA-C0AE-4051-BB7F-0EF514CB10FC}" dt="2022-09-11T19:44:32.956" v="3362"/>
          <ac:spMkLst>
            <pc:docMk/>
            <pc:sldMk cId="247700317" sldId="278"/>
            <ac:spMk id="35" creationId="{F3717055-6F38-AD37-E21A-31B1353E2F33}"/>
          </ac:spMkLst>
        </pc:spChg>
        <pc:spChg chg="add mod">
          <ac:chgData name="Amit Levinson" userId="e60317c7d0fb281b" providerId="LiveId" clId="{EDB33CBA-C0AE-4051-BB7F-0EF514CB10FC}" dt="2022-09-11T19:44:32.956" v="3362"/>
          <ac:spMkLst>
            <pc:docMk/>
            <pc:sldMk cId="247700317" sldId="278"/>
            <ac:spMk id="36" creationId="{46F7F235-FBDB-2756-5A68-EC3563A2714F}"/>
          </ac:spMkLst>
        </pc:spChg>
        <pc:spChg chg="add mod">
          <ac:chgData name="Amit Levinson" userId="e60317c7d0fb281b" providerId="LiveId" clId="{EDB33CBA-C0AE-4051-BB7F-0EF514CB10FC}" dt="2022-09-11T19:44:32.956" v="3362"/>
          <ac:spMkLst>
            <pc:docMk/>
            <pc:sldMk cId="247700317" sldId="278"/>
            <ac:spMk id="37" creationId="{4A47C7EB-A230-3B2F-57A0-738AC3B02952}"/>
          </ac:spMkLst>
        </pc:spChg>
        <pc:spChg chg="add mod">
          <ac:chgData name="Amit Levinson" userId="e60317c7d0fb281b" providerId="LiveId" clId="{EDB33CBA-C0AE-4051-BB7F-0EF514CB10FC}" dt="2022-09-11T19:44:32.956" v="3362"/>
          <ac:spMkLst>
            <pc:docMk/>
            <pc:sldMk cId="247700317" sldId="278"/>
            <ac:spMk id="38" creationId="{0BFEC8A4-C1BD-FCBC-21CF-F27F0C2ED36A}"/>
          </ac:spMkLst>
        </pc:spChg>
        <pc:spChg chg="add mod">
          <ac:chgData name="Amit Levinson" userId="e60317c7d0fb281b" providerId="LiveId" clId="{EDB33CBA-C0AE-4051-BB7F-0EF514CB10FC}" dt="2022-09-11T19:44:32.956" v="3362"/>
          <ac:spMkLst>
            <pc:docMk/>
            <pc:sldMk cId="247700317" sldId="278"/>
            <ac:spMk id="39" creationId="{61435208-AB71-CEAC-0B7E-C0BFC119AB83}"/>
          </ac:spMkLst>
        </pc:spChg>
        <pc:cxnChg chg="add del mod">
          <ac:chgData name="Amit Levinson" userId="e60317c7d0fb281b" providerId="LiveId" clId="{EDB33CBA-C0AE-4051-BB7F-0EF514CB10FC}" dt="2022-09-11T19:44:32.605" v="3361" actId="478"/>
          <ac:cxnSpMkLst>
            <pc:docMk/>
            <pc:sldMk cId="247700317" sldId="278"/>
            <ac:cxnSpMk id="2" creationId="{2E4FCE2B-2E2E-BB08-B18A-0AD76E757EB7}"/>
          </ac:cxnSpMkLst>
        </pc:cxnChg>
        <pc:cxnChg chg="add mod">
          <ac:chgData name="Amit Levinson" userId="e60317c7d0fb281b" providerId="LiveId" clId="{EDB33CBA-C0AE-4051-BB7F-0EF514CB10FC}" dt="2022-09-11T19:44:32.956" v="3362"/>
          <ac:cxnSpMkLst>
            <pc:docMk/>
            <pc:sldMk cId="247700317" sldId="278"/>
            <ac:cxnSpMk id="18" creationId="{8F905461-7307-7867-17A6-B16DA60836FF}"/>
          </ac:cxnSpMkLst>
        </pc:cxnChg>
      </pc:sldChg>
      <pc:sldChg chg="addSp delSp modSp mod modAnim modNotesTx">
        <pc:chgData name="Amit Levinson" userId="e60317c7d0fb281b" providerId="LiveId" clId="{EDB33CBA-C0AE-4051-BB7F-0EF514CB10FC}" dt="2022-09-14T20:24:37.560" v="3445" actId="20577"/>
        <pc:sldMkLst>
          <pc:docMk/>
          <pc:sldMk cId="3907008379" sldId="279"/>
        </pc:sldMkLst>
        <pc:spChg chg="add mod">
          <ac:chgData name="Amit Levinson" userId="e60317c7d0fb281b" providerId="LiveId" clId="{EDB33CBA-C0AE-4051-BB7F-0EF514CB10FC}" dt="2022-09-11T19:46:59.261" v="3385"/>
          <ac:spMkLst>
            <pc:docMk/>
            <pc:sldMk cId="3907008379" sldId="279"/>
            <ac:spMk id="6" creationId="{65E1DADF-8C58-7838-4538-E25D0A64A628}"/>
          </ac:spMkLst>
        </pc:spChg>
        <pc:spChg chg="mod">
          <ac:chgData name="Amit Levinson" userId="e60317c7d0fb281b" providerId="LiveId" clId="{EDB33CBA-C0AE-4051-BB7F-0EF514CB10FC}" dt="2022-09-09T17:58:35.714" v="1407" actId="20577"/>
          <ac:spMkLst>
            <pc:docMk/>
            <pc:sldMk cId="3907008379" sldId="279"/>
            <ac:spMk id="7" creationId="{A225D549-CEA4-9194-23FA-ED1FDB99D01B}"/>
          </ac:spMkLst>
        </pc:spChg>
        <pc:spChg chg="add mod">
          <ac:chgData name="Amit Levinson" userId="e60317c7d0fb281b" providerId="LiveId" clId="{EDB33CBA-C0AE-4051-BB7F-0EF514CB10FC}" dt="2022-09-11T19:46:59.261" v="3385"/>
          <ac:spMkLst>
            <pc:docMk/>
            <pc:sldMk cId="3907008379" sldId="279"/>
            <ac:spMk id="8" creationId="{1EA863CA-5925-D5BC-B436-5D12AB66824E}"/>
          </ac:spMkLst>
        </pc:spChg>
        <pc:spChg chg="add mod">
          <ac:chgData name="Amit Levinson" userId="e60317c7d0fb281b" providerId="LiveId" clId="{EDB33CBA-C0AE-4051-BB7F-0EF514CB10FC}" dt="2022-09-11T19:46:59.261" v="3385"/>
          <ac:spMkLst>
            <pc:docMk/>
            <pc:sldMk cId="3907008379" sldId="279"/>
            <ac:spMk id="10" creationId="{27ECD606-46B5-2405-530C-811EDA266D94}"/>
          </ac:spMkLst>
        </pc:spChg>
        <pc:spChg chg="mod">
          <ac:chgData name="Amit Levinson" userId="e60317c7d0fb281b" providerId="LiveId" clId="{EDB33CBA-C0AE-4051-BB7F-0EF514CB10FC}" dt="2022-09-14T20:24:37.560" v="3445" actId="20577"/>
          <ac:spMkLst>
            <pc:docMk/>
            <pc:sldMk cId="3907008379" sldId="279"/>
            <ac:spMk id="11" creationId="{8A9035A1-718A-99FC-A7C9-EE165BA0E307}"/>
          </ac:spMkLst>
        </pc:spChg>
        <pc:spChg chg="add mod">
          <ac:chgData name="Amit Levinson" userId="e60317c7d0fb281b" providerId="LiveId" clId="{EDB33CBA-C0AE-4051-BB7F-0EF514CB10FC}" dt="2022-09-11T19:46:59.261" v="3385"/>
          <ac:spMkLst>
            <pc:docMk/>
            <pc:sldMk cId="3907008379" sldId="279"/>
            <ac:spMk id="12" creationId="{5218D914-2423-7338-8D28-6F086C4B4FE9}"/>
          </ac:spMkLst>
        </pc:spChg>
        <pc:spChg chg="add mod">
          <ac:chgData name="Amit Levinson" userId="e60317c7d0fb281b" providerId="LiveId" clId="{EDB33CBA-C0AE-4051-BB7F-0EF514CB10FC}" dt="2022-09-11T19:46:59.261" v="3385"/>
          <ac:spMkLst>
            <pc:docMk/>
            <pc:sldMk cId="3907008379" sldId="279"/>
            <ac:spMk id="14" creationId="{2C7D4193-9484-D153-86C1-8C4FC22079FE}"/>
          </ac:spMkLst>
        </pc:spChg>
        <pc:spChg chg="add mod">
          <ac:chgData name="Amit Levinson" userId="e60317c7d0fb281b" providerId="LiveId" clId="{EDB33CBA-C0AE-4051-BB7F-0EF514CB10FC}" dt="2022-09-11T19:46:59.261" v="3385"/>
          <ac:spMkLst>
            <pc:docMk/>
            <pc:sldMk cId="3907008379" sldId="279"/>
            <ac:spMk id="15" creationId="{31EF4681-B7AC-A069-8805-513DC18ECBEB}"/>
          </ac:spMkLst>
        </pc:spChg>
        <pc:spChg chg="add mod">
          <ac:chgData name="Amit Levinson" userId="e60317c7d0fb281b" providerId="LiveId" clId="{EDB33CBA-C0AE-4051-BB7F-0EF514CB10FC}" dt="2022-09-11T19:47:08.757" v="3387" actId="207"/>
          <ac:spMkLst>
            <pc:docMk/>
            <pc:sldMk cId="3907008379" sldId="279"/>
            <ac:spMk id="16" creationId="{0D30838E-A89E-F958-E3F4-4246E6CA268D}"/>
          </ac:spMkLst>
        </pc:spChg>
        <pc:spChg chg="add mod">
          <ac:chgData name="Amit Levinson" userId="e60317c7d0fb281b" providerId="LiveId" clId="{EDB33CBA-C0AE-4051-BB7F-0EF514CB10FC}" dt="2022-09-11T19:46:59.261" v="3385"/>
          <ac:spMkLst>
            <pc:docMk/>
            <pc:sldMk cId="3907008379" sldId="279"/>
            <ac:spMk id="17" creationId="{D9A5011E-75D2-363F-8E26-8E01C5D50214}"/>
          </ac:spMkLst>
        </pc:spChg>
        <pc:spChg chg="add mod">
          <ac:chgData name="Amit Levinson" userId="e60317c7d0fb281b" providerId="LiveId" clId="{EDB33CBA-C0AE-4051-BB7F-0EF514CB10FC}" dt="2022-09-11T19:46:59.261" v="3385"/>
          <ac:spMkLst>
            <pc:docMk/>
            <pc:sldMk cId="3907008379" sldId="279"/>
            <ac:spMk id="18" creationId="{DFA8A325-B441-6F26-D59C-0BF4535B0C2B}"/>
          </ac:spMkLst>
        </pc:spChg>
        <pc:spChg chg="add mod">
          <ac:chgData name="Amit Levinson" userId="e60317c7d0fb281b" providerId="LiveId" clId="{EDB33CBA-C0AE-4051-BB7F-0EF514CB10FC}" dt="2022-09-11T19:47:06.108" v="3386" actId="207"/>
          <ac:spMkLst>
            <pc:docMk/>
            <pc:sldMk cId="3907008379" sldId="279"/>
            <ac:spMk id="19" creationId="{714235FC-6FC5-E0AE-923D-0E865F5437B1}"/>
          </ac:spMkLst>
        </pc:spChg>
        <pc:spChg chg="add mod">
          <ac:chgData name="Amit Levinson" userId="e60317c7d0fb281b" providerId="LiveId" clId="{EDB33CBA-C0AE-4051-BB7F-0EF514CB10FC}" dt="2022-09-11T19:46:59.261" v="3385"/>
          <ac:spMkLst>
            <pc:docMk/>
            <pc:sldMk cId="3907008379" sldId="279"/>
            <ac:spMk id="20" creationId="{1B2EA259-7D23-8811-6CD1-D3371467FAD3}"/>
          </ac:spMkLst>
        </pc:spChg>
        <pc:spChg chg="add mod">
          <ac:chgData name="Amit Levinson" userId="e60317c7d0fb281b" providerId="LiveId" clId="{EDB33CBA-C0AE-4051-BB7F-0EF514CB10FC}" dt="2022-09-11T19:46:59.261" v="3385"/>
          <ac:spMkLst>
            <pc:docMk/>
            <pc:sldMk cId="3907008379" sldId="279"/>
            <ac:spMk id="21" creationId="{639E6E58-AA24-604D-CCBE-B2235F3B738A}"/>
          </ac:spMkLst>
        </pc:spChg>
        <pc:spChg chg="add mod">
          <ac:chgData name="Amit Levinson" userId="e60317c7d0fb281b" providerId="LiveId" clId="{EDB33CBA-C0AE-4051-BB7F-0EF514CB10FC}" dt="2022-09-11T19:46:59.261" v="3385"/>
          <ac:spMkLst>
            <pc:docMk/>
            <pc:sldMk cId="3907008379" sldId="279"/>
            <ac:spMk id="22" creationId="{462228F2-BFCA-ECFD-F558-487068ACC277}"/>
          </ac:spMkLst>
        </pc:spChg>
        <pc:spChg chg="add mod">
          <ac:chgData name="Amit Levinson" userId="e60317c7d0fb281b" providerId="LiveId" clId="{EDB33CBA-C0AE-4051-BB7F-0EF514CB10FC}" dt="2022-09-11T19:46:59.261" v="3385"/>
          <ac:spMkLst>
            <pc:docMk/>
            <pc:sldMk cId="3907008379" sldId="279"/>
            <ac:spMk id="23" creationId="{B8871944-205E-72D9-CF52-AD05AFBCFE0D}"/>
          </ac:spMkLst>
        </pc:spChg>
        <pc:spChg chg="add mod">
          <ac:chgData name="Amit Levinson" userId="e60317c7d0fb281b" providerId="LiveId" clId="{EDB33CBA-C0AE-4051-BB7F-0EF514CB10FC}" dt="2022-09-11T19:46:59.261" v="3385"/>
          <ac:spMkLst>
            <pc:docMk/>
            <pc:sldMk cId="3907008379" sldId="279"/>
            <ac:spMk id="24" creationId="{E06E8842-4CE1-1A65-6BC0-3942A2CF73B3}"/>
          </ac:spMkLst>
        </pc:spChg>
        <pc:spChg chg="add mod">
          <ac:chgData name="Amit Levinson" userId="e60317c7d0fb281b" providerId="LiveId" clId="{EDB33CBA-C0AE-4051-BB7F-0EF514CB10FC}" dt="2022-09-11T19:46:59.261" v="3385"/>
          <ac:spMkLst>
            <pc:docMk/>
            <pc:sldMk cId="3907008379" sldId="279"/>
            <ac:spMk id="25" creationId="{4EE0C764-CEC5-0192-AA6E-F8B1A917FA77}"/>
          </ac:spMkLst>
        </pc:spChg>
        <pc:spChg chg="add mod">
          <ac:chgData name="Amit Levinson" userId="e60317c7d0fb281b" providerId="LiveId" clId="{EDB33CBA-C0AE-4051-BB7F-0EF514CB10FC}" dt="2022-09-11T19:46:59.261" v="3385"/>
          <ac:spMkLst>
            <pc:docMk/>
            <pc:sldMk cId="3907008379" sldId="279"/>
            <ac:spMk id="26" creationId="{5CF09B6D-B8DF-E194-31BE-12B6F80D2E5D}"/>
          </ac:spMkLst>
        </pc:spChg>
        <pc:spChg chg="add mod">
          <ac:chgData name="Amit Levinson" userId="e60317c7d0fb281b" providerId="LiveId" clId="{EDB33CBA-C0AE-4051-BB7F-0EF514CB10FC}" dt="2022-09-11T19:46:59.261" v="3385"/>
          <ac:spMkLst>
            <pc:docMk/>
            <pc:sldMk cId="3907008379" sldId="279"/>
            <ac:spMk id="27" creationId="{611FEC63-A077-C0D8-7E29-C999B0EC35E6}"/>
          </ac:spMkLst>
        </pc:spChg>
        <pc:spChg chg="add mod">
          <ac:chgData name="Amit Levinson" userId="e60317c7d0fb281b" providerId="LiveId" clId="{EDB33CBA-C0AE-4051-BB7F-0EF514CB10FC}" dt="2022-09-11T19:46:59.261" v="3385"/>
          <ac:spMkLst>
            <pc:docMk/>
            <pc:sldMk cId="3907008379" sldId="279"/>
            <ac:spMk id="28" creationId="{CA953EC7-8911-513B-F109-340BBB0A29BC}"/>
          </ac:spMkLst>
        </pc:spChg>
        <pc:spChg chg="add mod">
          <ac:chgData name="Amit Levinson" userId="e60317c7d0fb281b" providerId="LiveId" clId="{EDB33CBA-C0AE-4051-BB7F-0EF514CB10FC}" dt="2022-09-11T19:46:59.261" v="3385"/>
          <ac:spMkLst>
            <pc:docMk/>
            <pc:sldMk cId="3907008379" sldId="279"/>
            <ac:spMk id="29" creationId="{127B8BF4-9130-7C0E-84DC-F936614EC8E6}"/>
          </ac:spMkLst>
        </pc:spChg>
        <pc:spChg chg="add mod">
          <ac:chgData name="Amit Levinson" userId="e60317c7d0fb281b" providerId="LiveId" clId="{EDB33CBA-C0AE-4051-BB7F-0EF514CB10FC}" dt="2022-09-11T19:46:59.261" v="3385"/>
          <ac:spMkLst>
            <pc:docMk/>
            <pc:sldMk cId="3907008379" sldId="279"/>
            <ac:spMk id="30" creationId="{E043EE95-5B11-9CC7-A9A6-C45B7A3CCF77}"/>
          </ac:spMkLst>
        </pc:spChg>
        <pc:picChg chg="add del">
          <ac:chgData name="Amit Levinson" userId="e60317c7d0fb281b" providerId="LiveId" clId="{EDB33CBA-C0AE-4051-BB7F-0EF514CB10FC}" dt="2022-09-11T19:46:55.051" v="3384" actId="22"/>
          <ac:picMkLst>
            <pc:docMk/>
            <pc:sldMk cId="3907008379" sldId="279"/>
            <ac:picMk id="4" creationId="{77F76ED3-DA89-A843-24DC-D9F658642F87}"/>
          </ac:picMkLst>
        </pc:picChg>
        <pc:cxnChg chg="add mod">
          <ac:chgData name="Amit Levinson" userId="e60317c7d0fb281b" providerId="LiveId" clId="{EDB33CBA-C0AE-4051-BB7F-0EF514CB10FC}" dt="2022-09-11T19:46:59.261" v="3385"/>
          <ac:cxnSpMkLst>
            <pc:docMk/>
            <pc:sldMk cId="3907008379" sldId="279"/>
            <ac:cxnSpMk id="5" creationId="{2902A2B8-8BB2-D51A-7E5F-4F1827BBFE45}"/>
          </ac:cxnSpMkLst>
        </pc:cxnChg>
      </pc:sldChg>
      <pc:sldChg chg="modSp mod modNotesTx">
        <pc:chgData name="Amit Levinson" userId="e60317c7d0fb281b" providerId="LiveId" clId="{EDB33CBA-C0AE-4051-BB7F-0EF514CB10FC}" dt="2022-09-09T18:03:40.447" v="1570" actId="20577"/>
        <pc:sldMkLst>
          <pc:docMk/>
          <pc:sldMk cId="843900557" sldId="281"/>
        </pc:sldMkLst>
        <pc:spChg chg="mod">
          <ac:chgData name="Amit Levinson" userId="e60317c7d0fb281b" providerId="LiveId" clId="{EDB33CBA-C0AE-4051-BB7F-0EF514CB10FC}" dt="2022-09-09T17:58:43.877" v="1408"/>
          <ac:spMkLst>
            <pc:docMk/>
            <pc:sldMk cId="843900557" sldId="281"/>
            <ac:spMk id="7" creationId="{A225D549-CEA4-9194-23FA-ED1FDB99D01B}"/>
          </ac:spMkLst>
        </pc:spChg>
      </pc:sldChg>
      <pc:sldChg chg="modSp mod ord">
        <pc:chgData name="Amit Levinson" userId="e60317c7d0fb281b" providerId="LiveId" clId="{EDB33CBA-C0AE-4051-BB7F-0EF514CB10FC}" dt="2022-09-10T18:14:45.911" v="2074" actId="20577"/>
        <pc:sldMkLst>
          <pc:docMk/>
          <pc:sldMk cId="819444404" sldId="282"/>
        </pc:sldMkLst>
        <pc:spChg chg="mod">
          <ac:chgData name="Amit Levinson" userId="e60317c7d0fb281b" providerId="LiveId" clId="{EDB33CBA-C0AE-4051-BB7F-0EF514CB10FC}" dt="2022-09-10T18:14:45.911" v="2074" actId="20577"/>
          <ac:spMkLst>
            <pc:docMk/>
            <pc:sldMk cId="819444404" sldId="282"/>
            <ac:spMk id="5" creationId="{7261B401-BD8A-23EB-1806-E4F628410446}"/>
          </ac:spMkLst>
        </pc:spChg>
      </pc:sldChg>
      <pc:sldChg chg="modSp modAnim">
        <pc:chgData name="Amit Levinson" userId="e60317c7d0fb281b" providerId="LiveId" clId="{EDB33CBA-C0AE-4051-BB7F-0EF514CB10FC}" dt="2022-09-09T18:01:33.066" v="1523" actId="207"/>
        <pc:sldMkLst>
          <pc:docMk/>
          <pc:sldMk cId="3710820474" sldId="283"/>
        </pc:sldMkLst>
        <pc:spChg chg="mod">
          <ac:chgData name="Amit Levinson" userId="e60317c7d0fb281b" providerId="LiveId" clId="{EDB33CBA-C0AE-4051-BB7F-0EF514CB10FC}" dt="2022-09-09T18:01:33.066" v="1523" actId="207"/>
          <ac:spMkLst>
            <pc:docMk/>
            <pc:sldMk cId="3710820474" sldId="283"/>
            <ac:spMk id="5" creationId="{7261B401-BD8A-23EB-1806-E4F628410446}"/>
          </ac:spMkLst>
        </pc:spChg>
      </pc:sldChg>
      <pc:sldChg chg="modSp del mod modShow">
        <pc:chgData name="Amit Levinson" userId="e60317c7d0fb281b" providerId="LiveId" clId="{EDB33CBA-C0AE-4051-BB7F-0EF514CB10FC}" dt="2022-09-11T19:40:29.758" v="3326" actId="47"/>
        <pc:sldMkLst>
          <pc:docMk/>
          <pc:sldMk cId="2329257481" sldId="284"/>
        </pc:sldMkLst>
        <pc:spChg chg="mod">
          <ac:chgData name="Amit Levinson" userId="e60317c7d0fb281b" providerId="LiveId" clId="{EDB33CBA-C0AE-4051-BB7F-0EF514CB10FC}" dt="2022-09-10T14:09:15.283" v="1606" actId="20577"/>
          <ac:spMkLst>
            <pc:docMk/>
            <pc:sldMk cId="2329257481" sldId="284"/>
            <ac:spMk id="7" creationId="{A225D549-CEA4-9194-23FA-ED1FDB99D01B}"/>
          </ac:spMkLst>
        </pc:spChg>
        <pc:picChg chg="mod">
          <ac:chgData name="Amit Levinson" userId="e60317c7d0fb281b" providerId="LiveId" clId="{EDB33CBA-C0AE-4051-BB7F-0EF514CB10FC}" dt="2022-09-10T14:10:05.204" v="1608" actId="14100"/>
          <ac:picMkLst>
            <pc:docMk/>
            <pc:sldMk cId="2329257481" sldId="284"/>
            <ac:picMk id="13" creationId="{05EAE755-6242-8F2C-004D-B5BC8D0C346B}"/>
          </ac:picMkLst>
        </pc:picChg>
      </pc:sldChg>
      <pc:sldChg chg="delSp modSp mod ord modAnim modNotesTx">
        <pc:chgData name="Amit Levinson" userId="e60317c7d0fb281b" providerId="LiveId" clId="{EDB33CBA-C0AE-4051-BB7F-0EF514CB10FC}" dt="2022-09-14T19:48:58.659" v="3431" actId="1076"/>
        <pc:sldMkLst>
          <pc:docMk/>
          <pc:sldMk cId="4154541858" sldId="285"/>
        </pc:sldMkLst>
        <pc:spChg chg="mod">
          <ac:chgData name="Amit Levinson" userId="e60317c7d0fb281b" providerId="LiveId" clId="{EDB33CBA-C0AE-4051-BB7F-0EF514CB10FC}" dt="2022-09-10T18:28:24.474" v="2112" actId="6549"/>
          <ac:spMkLst>
            <pc:docMk/>
            <pc:sldMk cId="4154541858" sldId="285"/>
            <ac:spMk id="7" creationId="{A225D549-CEA4-9194-23FA-ED1FDB99D01B}"/>
          </ac:spMkLst>
        </pc:spChg>
        <pc:spChg chg="del">
          <ac:chgData name="Amit Levinson" userId="e60317c7d0fb281b" providerId="LiveId" clId="{EDB33CBA-C0AE-4051-BB7F-0EF514CB10FC}" dt="2022-09-10T18:28:51.238" v="2113" actId="478"/>
          <ac:spMkLst>
            <pc:docMk/>
            <pc:sldMk cId="4154541858" sldId="285"/>
            <ac:spMk id="9" creationId="{4A561A41-6C13-01B5-85ED-4098C2B6ED10}"/>
          </ac:spMkLst>
        </pc:spChg>
        <pc:picChg chg="mod">
          <ac:chgData name="Amit Levinson" userId="e60317c7d0fb281b" providerId="LiveId" clId="{EDB33CBA-C0AE-4051-BB7F-0EF514CB10FC}" dt="2022-09-14T19:48:58.659" v="3431" actId="1076"/>
          <ac:picMkLst>
            <pc:docMk/>
            <pc:sldMk cId="4154541858" sldId="285"/>
            <ac:picMk id="2050" creationId="{E937CEFD-601F-5740-BA59-253A44FAB62A}"/>
          </ac:picMkLst>
        </pc:picChg>
      </pc:sldChg>
      <pc:sldChg chg="modSp mod modNotesTx">
        <pc:chgData name="Amit Levinson" userId="e60317c7d0fb281b" providerId="LiveId" clId="{EDB33CBA-C0AE-4051-BB7F-0EF514CB10FC}" dt="2022-09-10T18:36:32.410" v="2534" actId="20577"/>
        <pc:sldMkLst>
          <pc:docMk/>
          <pc:sldMk cId="3908194753" sldId="286"/>
        </pc:sldMkLst>
        <pc:spChg chg="mod">
          <ac:chgData name="Amit Levinson" userId="e60317c7d0fb281b" providerId="LiveId" clId="{EDB33CBA-C0AE-4051-BB7F-0EF514CB10FC}" dt="2022-09-10T18:14:47.971" v="2075" actId="20577"/>
          <ac:spMkLst>
            <pc:docMk/>
            <pc:sldMk cId="3908194753" sldId="286"/>
            <ac:spMk id="5" creationId="{7261B401-BD8A-23EB-1806-E4F628410446}"/>
          </ac:spMkLst>
        </pc:spChg>
      </pc:sldChg>
      <pc:sldChg chg="del mod modShow">
        <pc:chgData name="Amit Levinson" userId="e60317c7d0fb281b" providerId="LiveId" clId="{EDB33CBA-C0AE-4051-BB7F-0EF514CB10FC}" dt="2022-09-11T19:40:00.415" v="3323" actId="47"/>
        <pc:sldMkLst>
          <pc:docMk/>
          <pc:sldMk cId="3135407328" sldId="287"/>
        </pc:sldMkLst>
      </pc:sldChg>
      <pc:sldChg chg="modSp del mod modShow">
        <pc:chgData name="Amit Levinson" userId="e60317c7d0fb281b" providerId="LiveId" clId="{EDB33CBA-C0AE-4051-BB7F-0EF514CB10FC}" dt="2022-09-11T19:40:00.415" v="3323" actId="47"/>
        <pc:sldMkLst>
          <pc:docMk/>
          <pc:sldMk cId="3572547506" sldId="288"/>
        </pc:sldMkLst>
        <pc:spChg chg="mod">
          <ac:chgData name="Amit Levinson" userId="e60317c7d0fb281b" providerId="LiveId" clId="{EDB33CBA-C0AE-4051-BB7F-0EF514CB10FC}" dt="2022-09-10T14:13:37.889" v="1764" actId="27107"/>
          <ac:spMkLst>
            <pc:docMk/>
            <pc:sldMk cId="3572547506" sldId="288"/>
            <ac:spMk id="7" creationId="{A225D549-CEA4-9194-23FA-ED1FDB99D01B}"/>
          </ac:spMkLst>
        </pc:spChg>
      </pc:sldChg>
      <pc:sldChg chg="modSp del mod modShow">
        <pc:chgData name="Amit Levinson" userId="e60317c7d0fb281b" providerId="LiveId" clId="{EDB33CBA-C0AE-4051-BB7F-0EF514CB10FC}" dt="2022-09-11T19:40:00.415" v="3323" actId="47"/>
        <pc:sldMkLst>
          <pc:docMk/>
          <pc:sldMk cId="1446403864" sldId="289"/>
        </pc:sldMkLst>
        <pc:spChg chg="mod">
          <ac:chgData name="Amit Levinson" userId="e60317c7d0fb281b" providerId="LiveId" clId="{EDB33CBA-C0AE-4051-BB7F-0EF514CB10FC}" dt="2022-09-10T18:14:52.845" v="2078" actId="20577"/>
          <ac:spMkLst>
            <pc:docMk/>
            <pc:sldMk cId="1446403864" sldId="289"/>
            <ac:spMk id="5" creationId="{7261B401-BD8A-23EB-1806-E4F628410446}"/>
          </ac:spMkLst>
        </pc:spChg>
      </pc:sldChg>
      <pc:sldChg chg="del">
        <pc:chgData name="Amit Levinson" userId="e60317c7d0fb281b" providerId="LiveId" clId="{EDB33CBA-C0AE-4051-BB7F-0EF514CB10FC}" dt="2022-09-10T18:41:44.486" v="2535" actId="47"/>
        <pc:sldMkLst>
          <pc:docMk/>
          <pc:sldMk cId="3134618137" sldId="290"/>
        </pc:sldMkLst>
      </pc:sldChg>
      <pc:sldChg chg="addSp delSp modSp mod delAnim modAnim modNotesTx">
        <pc:chgData name="Amit Levinson" userId="e60317c7d0fb281b" providerId="LiveId" clId="{EDB33CBA-C0AE-4051-BB7F-0EF514CB10FC}" dt="2022-09-14T20:25:10.348" v="3457" actId="20577"/>
        <pc:sldMkLst>
          <pc:docMk/>
          <pc:sldMk cId="3341262018" sldId="291"/>
        </pc:sldMkLst>
        <pc:spChg chg="add del mod">
          <ac:chgData name="Amit Levinson" userId="e60317c7d0fb281b" providerId="LiveId" clId="{EDB33CBA-C0AE-4051-BB7F-0EF514CB10FC}" dt="2022-09-10T18:45:45.456" v="2756" actId="478"/>
          <ac:spMkLst>
            <pc:docMk/>
            <pc:sldMk cId="3341262018" sldId="291"/>
            <ac:spMk id="2" creationId="{120E40C1-B504-A3A8-ABF5-2694993DAB11}"/>
          </ac:spMkLst>
        </pc:spChg>
        <pc:spChg chg="mod">
          <ac:chgData name="Amit Levinson" userId="e60317c7d0fb281b" providerId="LiveId" clId="{EDB33CBA-C0AE-4051-BB7F-0EF514CB10FC}" dt="2022-09-14T20:25:10.348" v="3457" actId="20577"/>
          <ac:spMkLst>
            <pc:docMk/>
            <pc:sldMk cId="3341262018" sldId="291"/>
            <ac:spMk id="7" creationId="{A225D549-CEA4-9194-23FA-ED1FDB99D01B}"/>
          </ac:spMkLst>
        </pc:spChg>
        <pc:picChg chg="add del mod">
          <ac:chgData name="Amit Levinson" userId="e60317c7d0fb281b" providerId="LiveId" clId="{EDB33CBA-C0AE-4051-BB7F-0EF514CB10FC}" dt="2022-09-10T18:53:32.183" v="3051" actId="22"/>
          <ac:picMkLst>
            <pc:docMk/>
            <pc:sldMk cId="3341262018" sldId="291"/>
            <ac:picMk id="4" creationId="{0B350714-BC70-583B-BE37-FD704D1378AC}"/>
          </ac:picMkLst>
        </pc:picChg>
        <pc:picChg chg="mod">
          <ac:chgData name="Amit Levinson" userId="e60317c7d0fb281b" providerId="LiveId" clId="{EDB33CBA-C0AE-4051-BB7F-0EF514CB10FC}" dt="2022-09-14T20:23:16.972" v="3440" actId="14100"/>
          <ac:picMkLst>
            <pc:docMk/>
            <pc:sldMk cId="3341262018" sldId="291"/>
            <ac:picMk id="6" creationId="{FAE12F9B-A954-7849-950E-DBBB0977C660}"/>
          </ac:picMkLst>
        </pc:picChg>
      </pc:sldChg>
      <pc:sldChg chg="modSp mod modNotesTx">
        <pc:chgData name="Amit Levinson" userId="e60317c7d0fb281b" providerId="LiveId" clId="{EDB33CBA-C0AE-4051-BB7F-0EF514CB10FC}" dt="2022-09-14T20:25:35.594" v="3458" actId="20577"/>
        <pc:sldMkLst>
          <pc:docMk/>
          <pc:sldMk cId="952770121" sldId="292"/>
        </pc:sldMkLst>
        <pc:spChg chg="mod">
          <ac:chgData name="Amit Levinson" userId="e60317c7d0fb281b" providerId="LiveId" clId="{EDB33CBA-C0AE-4051-BB7F-0EF514CB10FC}" dt="2022-09-14T20:25:35.594" v="3458" actId="20577"/>
          <ac:spMkLst>
            <pc:docMk/>
            <pc:sldMk cId="952770121" sldId="292"/>
            <ac:spMk id="5" creationId="{7261B401-BD8A-23EB-1806-E4F628410446}"/>
          </ac:spMkLst>
        </pc:spChg>
      </pc:sldChg>
      <pc:sldChg chg="modSp mod addAnim delAnim modAnim modNotesTx">
        <pc:chgData name="Amit Levinson" userId="e60317c7d0fb281b" providerId="LiveId" clId="{EDB33CBA-C0AE-4051-BB7F-0EF514CB10FC}" dt="2022-09-14T19:02:43.729" v="3429"/>
        <pc:sldMkLst>
          <pc:docMk/>
          <pc:sldMk cId="4000977670" sldId="294"/>
        </pc:sldMkLst>
        <pc:spChg chg="mod">
          <ac:chgData name="Amit Levinson" userId="e60317c7d0fb281b" providerId="LiveId" clId="{EDB33CBA-C0AE-4051-BB7F-0EF514CB10FC}" dt="2022-09-14T16:14:24.945" v="3398" actId="2711"/>
          <ac:spMkLst>
            <pc:docMk/>
            <pc:sldMk cId="4000977670" sldId="294"/>
            <ac:spMk id="2" creationId="{FE40310C-7454-6630-4FEB-B33F88E40E5B}"/>
          </ac:spMkLst>
        </pc:spChg>
        <pc:spChg chg="mod">
          <ac:chgData name="Amit Levinson" userId="e60317c7d0fb281b" providerId="LiveId" clId="{EDB33CBA-C0AE-4051-BB7F-0EF514CB10FC}" dt="2022-09-10T14:35:03.164" v="2057" actId="20577"/>
          <ac:spMkLst>
            <pc:docMk/>
            <pc:sldMk cId="4000977670" sldId="294"/>
            <ac:spMk id="7" creationId="{A225D549-CEA4-9194-23FA-ED1FDB99D01B}"/>
          </ac:spMkLst>
        </pc:spChg>
      </pc:sldChg>
      <pc:sldChg chg="addSp delSp modSp mod modAnim modNotesTx">
        <pc:chgData name="Amit Levinson" userId="e60317c7d0fb281b" providerId="LiveId" clId="{EDB33CBA-C0AE-4051-BB7F-0EF514CB10FC}" dt="2022-09-11T19:44:25.387" v="3360" actId="207"/>
        <pc:sldMkLst>
          <pc:docMk/>
          <pc:sldMk cId="115235524" sldId="295"/>
        </pc:sldMkLst>
        <pc:spChg chg="mod">
          <ac:chgData name="Amit Levinson" userId="e60317c7d0fb281b" providerId="LiveId" clId="{EDB33CBA-C0AE-4051-BB7F-0EF514CB10FC}" dt="2022-09-10T14:36:05.127" v="2067" actId="14100"/>
          <ac:spMkLst>
            <pc:docMk/>
            <pc:sldMk cId="115235524" sldId="295"/>
            <ac:spMk id="3" creationId="{967F160F-761B-CCE7-58FE-630DEB863E6A}"/>
          </ac:spMkLst>
        </pc:spChg>
        <pc:spChg chg="mod">
          <ac:chgData name="Amit Levinson" userId="e60317c7d0fb281b" providerId="LiveId" clId="{EDB33CBA-C0AE-4051-BB7F-0EF514CB10FC}" dt="2022-09-11T19:44:25.387" v="3360" actId="207"/>
          <ac:spMkLst>
            <pc:docMk/>
            <pc:sldMk cId="115235524" sldId="295"/>
            <ac:spMk id="4" creationId="{7631CD72-F725-28C5-DAD7-4D17DA9281A9}"/>
          </ac:spMkLst>
        </pc:spChg>
        <pc:spChg chg="mod">
          <ac:chgData name="Amit Levinson" userId="e60317c7d0fb281b" providerId="LiveId" clId="{EDB33CBA-C0AE-4051-BB7F-0EF514CB10FC}" dt="2022-09-11T19:44:21.407" v="3359" actId="207"/>
          <ac:spMkLst>
            <pc:docMk/>
            <pc:sldMk cId="115235524" sldId="295"/>
            <ac:spMk id="5" creationId="{3A8F542C-404F-448D-E171-747053F28227}"/>
          </ac:spMkLst>
        </pc:spChg>
        <pc:spChg chg="mod">
          <ac:chgData name="Amit Levinson" userId="e60317c7d0fb281b" providerId="LiveId" clId="{EDB33CBA-C0AE-4051-BB7F-0EF514CB10FC}" dt="2022-09-11T19:43:56.319" v="3357" actId="1076"/>
          <ac:spMkLst>
            <pc:docMk/>
            <pc:sldMk cId="115235524" sldId="295"/>
            <ac:spMk id="6" creationId="{917B139F-D7B6-6376-67FE-1BCE91DD5E44}"/>
          </ac:spMkLst>
        </pc:spChg>
        <pc:spChg chg="mod">
          <ac:chgData name="Amit Levinson" userId="e60317c7d0fb281b" providerId="LiveId" clId="{EDB33CBA-C0AE-4051-BB7F-0EF514CB10FC}" dt="2022-09-11T19:43:56.319" v="3357" actId="1076"/>
          <ac:spMkLst>
            <pc:docMk/>
            <pc:sldMk cId="115235524" sldId="295"/>
            <ac:spMk id="8" creationId="{707DA78D-6CB8-DBB4-D034-FE6348FFEA95}"/>
          </ac:spMkLst>
        </pc:spChg>
        <pc:spChg chg="del mod">
          <ac:chgData name="Amit Levinson" userId="e60317c7d0fb281b" providerId="LiveId" clId="{EDB33CBA-C0AE-4051-BB7F-0EF514CB10FC}" dt="2022-09-10T18:22:48.051" v="2105" actId="478"/>
          <ac:spMkLst>
            <pc:docMk/>
            <pc:sldMk cId="115235524" sldId="295"/>
            <ac:spMk id="10" creationId="{207B8D14-E4D1-C2EF-01A6-7BC290E148EE}"/>
          </ac:spMkLst>
        </pc:spChg>
        <pc:spChg chg="mod">
          <ac:chgData name="Amit Levinson" userId="e60317c7d0fb281b" providerId="LiveId" clId="{EDB33CBA-C0AE-4051-BB7F-0EF514CB10FC}" dt="2022-09-11T19:43:56.319" v="3357" actId="1076"/>
          <ac:spMkLst>
            <pc:docMk/>
            <pc:sldMk cId="115235524" sldId="295"/>
            <ac:spMk id="11" creationId="{76501E65-59A8-AAA8-0877-8FA077A7CD15}"/>
          </ac:spMkLst>
        </pc:spChg>
        <pc:spChg chg="mod">
          <ac:chgData name="Amit Levinson" userId="e60317c7d0fb281b" providerId="LiveId" clId="{EDB33CBA-C0AE-4051-BB7F-0EF514CB10FC}" dt="2022-09-11T19:43:56.319" v="3357" actId="1076"/>
          <ac:spMkLst>
            <pc:docMk/>
            <pc:sldMk cId="115235524" sldId="295"/>
            <ac:spMk id="12" creationId="{B515447F-1BBA-216E-6208-6DAC6922D439}"/>
          </ac:spMkLst>
        </pc:spChg>
        <pc:spChg chg="mod">
          <ac:chgData name="Amit Levinson" userId="e60317c7d0fb281b" providerId="LiveId" clId="{EDB33CBA-C0AE-4051-BB7F-0EF514CB10FC}" dt="2022-09-11T19:43:56.319" v="3357" actId="1076"/>
          <ac:spMkLst>
            <pc:docMk/>
            <pc:sldMk cId="115235524" sldId="295"/>
            <ac:spMk id="13" creationId="{3C73FCB6-1821-F98F-7FC1-C47CB9D85A2B}"/>
          </ac:spMkLst>
        </pc:spChg>
        <pc:spChg chg="del mod">
          <ac:chgData name="Amit Levinson" userId="e60317c7d0fb281b" providerId="LiveId" clId="{EDB33CBA-C0AE-4051-BB7F-0EF514CB10FC}" dt="2022-09-11T19:41:15.567" v="3327" actId="478"/>
          <ac:spMkLst>
            <pc:docMk/>
            <pc:sldMk cId="115235524" sldId="295"/>
            <ac:spMk id="14" creationId="{F6D908B6-A20E-3D76-6A96-0328F7ABFBDC}"/>
          </ac:spMkLst>
        </pc:spChg>
        <pc:spChg chg="del mod">
          <ac:chgData name="Amit Levinson" userId="e60317c7d0fb281b" providerId="LiveId" clId="{EDB33CBA-C0AE-4051-BB7F-0EF514CB10FC}" dt="2022-09-11T19:41:15.567" v="3327" actId="478"/>
          <ac:spMkLst>
            <pc:docMk/>
            <pc:sldMk cId="115235524" sldId="295"/>
            <ac:spMk id="15" creationId="{1AFF868C-7B2C-62E5-97F6-E85BBBD72067}"/>
          </ac:spMkLst>
        </pc:spChg>
        <pc:spChg chg="del mod">
          <ac:chgData name="Amit Levinson" userId="e60317c7d0fb281b" providerId="LiveId" clId="{EDB33CBA-C0AE-4051-BB7F-0EF514CB10FC}" dt="2022-09-11T19:41:15.567" v="3327" actId="478"/>
          <ac:spMkLst>
            <pc:docMk/>
            <pc:sldMk cId="115235524" sldId="295"/>
            <ac:spMk id="16" creationId="{045C11A3-2767-AC80-0ABA-0CD22551AD68}"/>
          </ac:spMkLst>
        </pc:spChg>
        <pc:spChg chg="del mod">
          <ac:chgData name="Amit Levinson" userId="e60317c7d0fb281b" providerId="LiveId" clId="{EDB33CBA-C0AE-4051-BB7F-0EF514CB10FC}" dt="2022-09-11T19:41:15.567" v="3327" actId="478"/>
          <ac:spMkLst>
            <pc:docMk/>
            <pc:sldMk cId="115235524" sldId="295"/>
            <ac:spMk id="17" creationId="{59A14CEB-49A6-52D0-5BE0-94B1F3FBE1C2}"/>
          </ac:spMkLst>
        </pc:spChg>
        <pc:spChg chg="del mod">
          <ac:chgData name="Amit Levinson" userId="e60317c7d0fb281b" providerId="LiveId" clId="{EDB33CBA-C0AE-4051-BB7F-0EF514CB10FC}" dt="2022-09-11T19:41:15.567" v="3327" actId="478"/>
          <ac:spMkLst>
            <pc:docMk/>
            <pc:sldMk cId="115235524" sldId="295"/>
            <ac:spMk id="18" creationId="{BC513D8D-942F-E8F1-5ACD-75F7E96364B9}"/>
          </ac:spMkLst>
        </pc:spChg>
        <pc:spChg chg="add mod">
          <ac:chgData name="Amit Levinson" userId="e60317c7d0fb281b" providerId="LiveId" clId="{EDB33CBA-C0AE-4051-BB7F-0EF514CB10FC}" dt="2022-09-11T19:43:56.319" v="3357" actId="1076"/>
          <ac:spMkLst>
            <pc:docMk/>
            <pc:sldMk cId="115235524" sldId="295"/>
            <ac:spMk id="19" creationId="{64C0C3D0-3D69-847A-1FF4-C63F333BEB68}"/>
          </ac:spMkLst>
        </pc:spChg>
        <pc:spChg chg="add del mod">
          <ac:chgData name="Amit Levinson" userId="e60317c7d0fb281b" providerId="LiveId" clId="{EDB33CBA-C0AE-4051-BB7F-0EF514CB10FC}" dt="2022-09-11T19:41:31.230" v="3331"/>
          <ac:spMkLst>
            <pc:docMk/>
            <pc:sldMk cId="115235524" sldId="295"/>
            <ac:spMk id="22" creationId="{B4DF0276-B7E6-C0BF-1385-805236EC5BB7}"/>
          </ac:spMkLst>
        </pc:spChg>
        <pc:spChg chg="add del mod">
          <ac:chgData name="Amit Levinson" userId="e60317c7d0fb281b" providerId="LiveId" clId="{EDB33CBA-C0AE-4051-BB7F-0EF514CB10FC}" dt="2022-09-11T19:41:31.230" v="3331"/>
          <ac:spMkLst>
            <pc:docMk/>
            <pc:sldMk cId="115235524" sldId="295"/>
            <ac:spMk id="23" creationId="{8B24F696-89CD-7D0C-07CC-82C15D174A86}"/>
          </ac:spMkLst>
        </pc:spChg>
        <pc:spChg chg="add del mod">
          <ac:chgData name="Amit Levinson" userId="e60317c7d0fb281b" providerId="LiveId" clId="{EDB33CBA-C0AE-4051-BB7F-0EF514CB10FC}" dt="2022-09-11T19:41:31.230" v="3331"/>
          <ac:spMkLst>
            <pc:docMk/>
            <pc:sldMk cId="115235524" sldId="295"/>
            <ac:spMk id="24" creationId="{0C9B7057-22E7-5AF2-07EB-FD79A3B720CB}"/>
          </ac:spMkLst>
        </pc:spChg>
        <pc:spChg chg="add del mod">
          <ac:chgData name="Amit Levinson" userId="e60317c7d0fb281b" providerId="LiveId" clId="{EDB33CBA-C0AE-4051-BB7F-0EF514CB10FC}" dt="2022-09-11T19:41:31.230" v="3331"/>
          <ac:spMkLst>
            <pc:docMk/>
            <pc:sldMk cId="115235524" sldId="295"/>
            <ac:spMk id="25" creationId="{BA39681E-FB8B-7CA1-7BE2-42275DB20227}"/>
          </ac:spMkLst>
        </pc:spChg>
        <pc:spChg chg="add del mod">
          <ac:chgData name="Amit Levinson" userId="e60317c7d0fb281b" providerId="LiveId" clId="{EDB33CBA-C0AE-4051-BB7F-0EF514CB10FC}" dt="2022-09-11T19:41:31.230" v="3331"/>
          <ac:spMkLst>
            <pc:docMk/>
            <pc:sldMk cId="115235524" sldId="295"/>
            <ac:spMk id="26" creationId="{BF66CA33-87C0-F69A-9EAE-79C2955AD5DF}"/>
          </ac:spMkLst>
        </pc:spChg>
        <pc:spChg chg="add del mod">
          <ac:chgData name="Amit Levinson" userId="e60317c7d0fb281b" providerId="LiveId" clId="{EDB33CBA-C0AE-4051-BB7F-0EF514CB10FC}" dt="2022-09-11T19:41:31.230" v="3331"/>
          <ac:spMkLst>
            <pc:docMk/>
            <pc:sldMk cId="115235524" sldId="295"/>
            <ac:spMk id="27" creationId="{AEBD387E-9565-DCBC-EA86-D91FFB0D6159}"/>
          </ac:spMkLst>
        </pc:spChg>
        <pc:spChg chg="add del mod">
          <ac:chgData name="Amit Levinson" userId="e60317c7d0fb281b" providerId="LiveId" clId="{EDB33CBA-C0AE-4051-BB7F-0EF514CB10FC}" dt="2022-09-11T19:41:31.230" v="3331"/>
          <ac:spMkLst>
            <pc:docMk/>
            <pc:sldMk cId="115235524" sldId="295"/>
            <ac:spMk id="28" creationId="{AB251BB0-53C3-0A61-6DC8-407808ECCBC2}"/>
          </ac:spMkLst>
        </pc:spChg>
        <pc:spChg chg="add del mod">
          <ac:chgData name="Amit Levinson" userId="e60317c7d0fb281b" providerId="LiveId" clId="{EDB33CBA-C0AE-4051-BB7F-0EF514CB10FC}" dt="2022-09-11T19:41:31.230" v="3331"/>
          <ac:spMkLst>
            <pc:docMk/>
            <pc:sldMk cId="115235524" sldId="295"/>
            <ac:spMk id="29" creationId="{C04B46AC-AB2F-4EBD-E379-3E1E22600CC4}"/>
          </ac:spMkLst>
        </pc:spChg>
        <pc:spChg chg="add mod">
          <ac:chgData name="Amit Levinson" userId="e60317c7d0fb281b" providerId="LiveId" clId="{EDB33CBA-C0AE-4051-BB7F-0EF514CB10FC}" dt="2022-09-11T19:43:56.319" v="3357" actId="1076"/>
          <ac:spMkLst>
            <pc:docMk/>
            <pc:sldMk cId="115235524" sldId="295"/>
            <ac:spMk id="30" creationId="{56D033C8-5707-D2FE-1404-3C23F60A4C38}"/>
          </ac:spMkLst>
        </pc:spChg>
        <pc:spChg chg="add mod">
          <ac:chgData name="Amit Levinson" userId="e60317c7d0fb281b" providerId="LiveId" clId="{EDB33CBA-C0AE-4051-BB7F-0EF514CB10FC}" dt="2022-09-11T19:43:56.319" v="3357" actId="1076"/>
          <ac:spMkLst>
            <pc:docMk/>
            <pc:sldMk cId="115235524" sldId="295"/>
            <ac:spMk id="31" creationId="{BDBF9669-7196-2973-FEB4-500F60083ACF}"/>
          </ac:spMkLst>
        </pc:spChg>
        <pc:spChg chg="add mod">
          <ac:chgData name="Amit Levinson" userId="e60317c7d0fb281b" providerId="LiveId" clId="{EDB33CBA-C0AE-4051-BB7F-0EF514CB10FC}" dt="2022-09-11T19:43:56.319" v="3357" actId="1076"/>
          <ac:spMkLst>
            <pc:docMk/>
            <pc:sldMk cId="115235524" sldId="295"/>
            <ac:spMk id="32" creationId="{CF31FFAE-DA53-E169-9444-E2BB0FF43706}"/>
          </ac:spMkLst>
        </pc:spChg>
        <pc:spChg chg="add mod">
          <ac:chgData name="Amit Levinson" userId="e60317c7d0fb281b" providerId="LiveId" clId="{EDB33CBA-C0AE-4051-BB7F-0EF514CB10FC}" dt="2022-09-11T19:43:56.319" v="3357" actId="1076"/>
          <ac:spMkLst>
            <pc:docMk/>
            <pc:sldMk cId="115235524" sldId="295"/>
            <ac:spMk id="33" creationId="{854D6450-DA7A-01BE-BF13-2043F4A95088}"/>
          </ac:spMkLst>
        </pc:spChg>
        <pc:spChg chg="add mod">
          <ac:chgData name="Amit Levinson" userId="e60317c7d0fb281b" providerId="LiveId" clId="{EDB33CBA-C0AE-4051-BB7F-0EF514CB10FC}" dt="2022-09-11T19:43:56.319" v="3357" actId="1076"/>
          <ac:spMkLst>
            <pc:docMk/>
            <pc:sldMk cId="115235524" sldId="295"/>
            <ac:spMk id="34" creationId="{9398E59C-0F0A-C5E9-4F66-CF15575D17A6}"/>
          </ac:spMkLst>
        </pc:spChg>
        <pc:spChg chg="add mod">
          <ac:chgData name="Amit Levinson" userId="e60317c7d0fb281b" providerId="LiveId" clId="{EDB33CBA-C0AE-4051-BB7F-0EF514CB10FC}" dt="2022-09-11T19:43:56.319" v="3357" actId="1076"/>
          <ac:spMkLst>
            <pc:docMk/>
            <pc:sldMk cId="115235524" sldId="295"/>
            <ac:spMk id="35" creationId="{3DB2821C-993B-78D5-12A8-3DD421E4ABB3}"/>
          </ac:spMkLst>
        </pc:spChg>
        <pc:spChg chg="add mod">
          <ac:chgData name="Amit Levinson" userId="e60317c7d0fb281b" providerId="LiveId" clId="{EDB33CBA-C0AE-4051-BB7F-0EF514CB10FC}" dt="2022-09-11T19:43:56.319" v="3357" actId="1076"/>
          <ac:spMkLst>
            <pc:docMk/>
            <pc:sldMk cId="115235524" sldId="295"/>
            <ac:spMk id="36" creationId="{DCCA5D5F-20C8-57F3-9668-5932A411F660}"/>
          </ac:spMkLst>
        </pc:spChg>
        <pc:spChg chg="add mod">
          <ac:chgData name="Amit Levinson" userId="e60317c7d0fb281b" providerId="LiveId" clId="{EDB33CBA-C0AE-4051-BB7F-0EF514CB10FC}" dt="2022-09-11T19:43:56.319" v="3357" actId="1076"/>
          <ac:spMkLst>
            <pc:docMk/>
            <pc:sldMk cId="115235524" sldId="295"/>
            <ac:spMk id="37" creationId="{9977B82E-1541-E4AA-DBEF-F2846D502F58}"/>
          </ac:spMkLst>
        </pc:spChg>
        <pc:spChg chg="add mod">
          <ac:chgData name="Amit Levinson" userId="e60317c7d0fb281b" providerId="LiveId" clId="{EDB33CBA-C0AE-4051-BB7F-0EF514CB10FC}" dt="2022-09-11T19:43:56.319" v="3357" actId="1076"/>
          <ac:spMkLst>
            <pc:docMk/>
            <pc:sldMk cId="115235524" sldId="295"/>
            <ac:spMk id="38" creationId="{1FB2DA3A-2271-0EBF-5722-A1763611DB10}"/>
          </ac:spMkLst>
        </pc:spChg>
        <pc:spChg chg="add mod">
          <ac:chgData name="Amit Levinson" userId="e60317c7d0fb281b" providerId="LiveId" clId="{EDB33CBA-C0AE-4051-BB7F-0EF514CB10FC}" dt="2022-09-11T19:44:04.701" v="3358" actId="207"/>
          <ac:spMkLst>
            <pc:docMk/>
            <pc:sldMk cId="115235524" sldId="295"/>
            <ac:spMk id="39" creationId="{50317416-4C21-C94A-0E75-0340D2AEBBE3}"/>
          </ac:spMkLst>
        </pc:spChg>
        <pc:spChg chg="add mod">
          <ac:chgData name="Amit Levinson" userId="e60317c7d0fb281b" providerId="LiveId" clId="{EDB33CBA-C0AE-4051-BB7F-0EF514CB10FC}" dt="2022-09-11T19:43:56.319" v="3357" actId="1076"/>
          <ac:spMkLst>
            <pc:docMk/>
            <pc:sldMk cId="115235524" sldId="295"/>
            <ac:spMk id="40" creationId="{1C68B3D9-966A-89DD-2940-B75F05536151}"/>
          </ac:spMkLst>
        </pc:spChg>
        <pc:spChg chg="add mod">
          <ac:chgData name="Amit Levinson" userId="e60317c7d0fb281b" providerId="LiveId" clId="{EDB33CBA-C0AE-4051-BB7F-0EF514CB10FC}" dt="2022-09-11T19:43:56.319" v="3357" actId="1076"/>
          <ac:spMkLst>
            <pc:docMk/>
            <pc:sldMk cId="115235524" sldId="295"/>
            <ac:spMk id="41" creationId="{467D7509-0286-4CE1-87A7-F5BD4F63983D}"/>
          </ac:spMkLst>
        </pc:spChg>
        <pc:spChg chg="add mod">
          <ac:chgData name="Amit Levinson" userId="e60317c7d0fb281b" providerId="LiveId" clId="{EDB33CBA-C0AE-4051-BB7F-0EF514CB10FC}" dt="2022-09-11T19:43:56.319" v="3357" actId="1076"/>
          <ac:spMkLst>
            <pc:docMk/>
            <pc:sldMk cId="115235524" sldId="295"/>
            <ac:spMk id="42" creationId="{5BE99D13-FD8B-56A5-CBB3-BA4660C495EF}"/>
          </ac:spMkLst>
        </pc:spChg>
        <pc:spChg chg="add del mod">
          <ac:chgData name="Amit Levinson" userId="e60317c7d0fb281b" providerId="LiveId" clId="{EDB33CBA-C0AE-4051-BB7F-0EF514CB10FC}" dt="2022-09-11T19:43:26.328" v="3355" actId="478"/>
          <ac:spMkLst>
            <pc:docMk/>
            <pc:sldMk cId="115235524" sldId="295"/>
            <ac:spMk id="43" creationId="{C2E1E44C-8223-26F1-A949-5569CCDE0C76}"/>
          </ac:spMkLst>
        </pc:spChg>
        <pc:spChg chg="add del mod">
          <ac:chgData name="Amit Levinson" userId="e60317c7d0fb281b" providerId="LiveId" clId="{EDB33CBA-C0AE-4051-BB7F-0EF514CB10FC}" dt="2022-09-11T19:43:26.328" v="3355" actId="478"/>
          <ac:spMkLst>
            <pc:docMk/>
            <pc:sldMk cId="115235524" sldId="295"/>
            <ac:spMk id="44" creationId="{AA07DE46-8696-8C9C-2118-02CDB275C7B9}"/>
          </ac:spMkLst>
        </pc:spChg>
        <pc:spChg chg="add del mod">
          <ac:chgData name="Amit Levinson" userId="e60317c7d0fb281b" providerId="LiveId" clId="{EDB33CBA-C0AE-4051-BB7F-0EF514CB10FC}" dt="2022-09-11T19:43:26.328" v="3355" actId="478"/>
          <ac:spMkLst>
            <pc:docMk/>
            <pc:sldMk cId="115235524" sldId="295"/>
            <ac:spMk id="45" creationId="{B8C80605-673B-666D-0DF3-A44D0C64371F}"/>
          </ac:spMkLst>
        </pc:spChg>
        <pc:cxnChg chg="mod">
          <ac:chgData name="Amit Levinson" userId="e60317c7d0fb281b" providerId="LiveId" clId="{EDB33CBA-C0AE-4051-BB7F-0EF514CB10FC}" dt="2022-09-11T19:43:56.319" v="3357" actId="1076"/>
          <ac:cxnSpMkLst>
            <pc:docMk/>
            <pc:sldMk cId="115235524" sldId="295"/>
            <ac:cxnSpMk id="2" creationId="{E0EC50E9-EC21-30D4-2F59-BA9B69C5051C}"/>
          </ac:cxnSpMkLst>
        </pc:cxnChg>
      </pc:sldChg>
      <pc:sldChg chg="modSp mod">
        <pc:chgData name="Amit Levinson" userId="e60317c7d0fb281b" providerId="LiveId" clId="{EDB33CBA-C0AE-4051-BB7F-0EF514CB10FC}" dt="2022-09-10T14:35:41.331" v="2058" actId="1076"/>
        <pc:sldMkLst>
          <pc:docMk/>
          <pc:sldMk cId="3620207563" sldId="296"/>
        </pc:sldMkLst>
        <pc:picChg chg="mod">
          <ac:chgData name="Amit Levinson" userId="e60317c7d0fb281b" providerId="LiveId" clId="{EDB33CBA-C0AE-4051-BB7F-0EF514CB10FC}" dt="2022-09-10T14:35:41.331" v="2058" actId="1076"/>
          <ac:picMkLst>
            <pc:docMk/>
            <pc:sldMk cId="3620207563" sldId="296"/>
            <ac:picMk id="3" creationId="{4BE5233C-1247-5CE0-5DB9-B2375358513C}"/>
          </ac:picMkLst>
        </pc:picChg>
      </pc:sldChg>
      <pc:sldChg chg="addSp delSp modSp mod modAnim">
        <pc:chgData name="Amit Levinson" userId="e60317c7d0fb281b" providerId="LiveId" clId="{EDB33CBA-C0AE-4051-BB7F-0EF514CB10FC}" dt="2022-09-14T16:17:26.891" v="3426" actId="27636"/>
        <pc:sldMkLst>
          <pc:docMk/>
          <pc:sldMk cId="4215712016" sldId="297"/>
        </pc:sldMkLst>
        <pc:spChg chg="add mod">
          <ac:chgData name="Amit Levinson" userId="e60317c7d0fb281b" providerId="LiveId" clId="{EDB33CBA-C0AE-4051-BB7F-0EF514CB10FC}" dt="2022-09-14T16:17:26.891" v="3426" actId="27636"/>
          <ac:spMkLst>
            <pc:docMk/>
            <pc:sldMk cId="4215712016" sldId="297"/>
            <ac:spMk id="2" creationId="{8C00BF52-2AD4-FDCD-E352-C36A34389172}"/>
          </ac:spMkLst>
        </pc:spChg>
        <pc:spChg chg="add del">
          <ac:chgData name="Amit Levinson" userId="e60317c7d0fb281b" providerId="LiveId" clId="{EDB33CBA-C0AE-4051-BB7F-0EF514CB10FC}" dt="2022-09-10T14:21:15.484" v="1964" actId="22"/>
          <ac:spMkLst>
            <pc:docMk/>
            <pc:sldMk cId="4215712016" sldId="297"/>
            <ac:spMk id="3" creationId="{A58376B2-C8C8-7536-70E7-F4190FD0BD14}"/>
          </ac:spMkLst>
        </pc:spChg>
        <pc:spChg chg="mod">
          <ac:chgData name="Amit Levinson" userId="e60317c7d0fb281b" providerId="LiveId" clId="{EDB33CBA-C0AE-4051-BB7F-0EF514CB10FC}" dt="2022-09-10T14:34:52.821" v="2055" actId="20577"/>
          <ac:spMkLst>
            <pc:docMk/>
            <pc:sldMk cId="4215712016" sldId="297"/>
            <ac:spMk id="5" creationId="{7261B401-BD8A-23EB-1806-E4F628410446}"/>
          </ac:spMkLst>
        </pc:spChg>
      </pc:sldChg>
      <pc:sldChg chg="addSp delSp modSp add del mod setBg delDesignElem modNotesTx">
        <pc:chgData name="Amit Levinson" userId="e60317c7d0fb281b" providerId="LiveId" clId="{EDB33CBA-C0AE-4051-BB7F-0EF514CB10FC}" dt="2022-09-10T14:33:47.639" v="2054" actId="113"/>
        <pc:sldMkLst>
          <pc:docMk/>
          <pc:sldMk cId="42028081" sldId="298"/>
        </pc:sldMkLst>
        <pc:spChg chg="mod">
          <ac:chgData name="Amit Levinson" userId="e60317c7d0fb281b" providerId="LiveId" clId="{EDB33CBA-C0AE-4051-BB7F-0EF514CB10FC}" dt="2022-09-10T14:33:47.639" v="2054" actId="113"/>
          <ac:spMkLst>
            <pc:docMk/>
            <pc:sldMk cId="42028081" sldId="298"/>
            <ac:spMk id="2" creationId="{18C3B467-088C-4F3D-A9A7-105C4E1E20CD}"/>
          </ac:spMkLst>
        </pc:spChg>
        <pc:spChg chg="add del">
          <ac:chgData name="Amit Levinson" userId="e60317c7d0fb281b" providerId="LiveId" clId="{EDB33CBA-C0AE-4051-BB7F-0EF514CB10FC}" dt="2022-09-08T19:01:08.516" v="204"/>
          <ac:spMkLst>
            <pc:docMk/>
            <pc:sldMk cId="42028081" sldId="298"/>
            <ac:spMk id="73" creationId="{BF9FFE17-DE95-4821-ACC1-B90C95449294}"/>
          </ac:spMkLst>
        </pc:spChg>
        <pc:spChg chg="add del">
          <ac:chgData name="Amit Levinson" userId="e60317c7d0fb281b" providerId="LiveId" clId="{EDB33CBA-C0AE-4051-BB7F-0EF514CB10FC}" dt="2022-09-08T19:01:08.516" v="204"/>
          <ac:spMkLst>
            <pc:docMk/>
            <pc:sldMk cId="42028081" sldId="298"/>
            <ac:spMk id="75" creationId="{03CF76AF-FF72-4430-A772-05840329020B}"/>
          </ac:spMkLst>
        </pc:spChg>
        <pc:spChg chg="add del">
          <ac:chgData name="Amit Levinson" userId="e60317c7d0fb281b" providerId="LiveId" clId="{EDB33CBA-C0AE-4051-BB7F-0EF514CB10FC}" dt="2022-09-08T19:01:08.516" v="204"/>
          <ac:spMkLst>
            <pc:docMk/>
            <pc:sldMk cId="42028081" sldId="298"/>
            <ac:spMk id="77" creationId="{0B1C8180-2FDD-4202-8C45-4057CB1AB26F}"/>
          </ac:spMkLst>
        </pc:spChg>
        <pc:cxnChg chg="add del">
          <ac:chgData name="Amit Levinson" userId="e60317c7d0fb281b" providerId="LiveId" clId="{EDB33CBA-C0AE-4051-BB7F-0EF514CB10FC}" dt="2022-09-08T19:01:08.516" v="204"/>
          <ac:cxnSpMkLst>
            <pc:docMk/>
            <pc:sldMk cId="42028081" sldId="298"/>
            <ac:cxnSpMk id="79" creationId="{D6E86CC6-13EA-4A88-86AD-CF27BF52CC95}"/>
          </ac:cxnSpMkLst>
        </pc:cxnChg>
        <pc:cxnChg chg="add del">
          <ac:chgData name="Amit Levinson" userId="e60317c7d0fb281b" providerId="LiveId" clId="{EDB33CBA-C0AE-4051-BB7F-0EF514CB10FC}" dt="2022-09-08T19:01:08.516" v="204"/>
          <ac:cxnSpMkLst>
            <pc:docMk/>
            <pc:sldMk cId="42028081" sldId="298"/>
            <ac:cxnSpMk id="81" creationId="{3F80B441-4F7D-4B40-8A13-FED03A1F3A16}"/>
          </ac:cxnSpMkLst>
        </pc:cxnChg>
        <pc:cxnChg chg="add del">
          <ac:chgData name="Amit Levinson" userId="e60317c7d0fb281b" providerId="LiveId" clId="{EDB33CBA-C0AE-4051-BB7F-0EF514CB10FC}" dt="2022-09-08T19:01:08.516" v="204"/>
          <ac:cxnSpMkLst>
            <pc:docMk/>
            <pc:sldMk cId="42028081" sldId="298"/>
            <ac:cxnSpMk id="83" creationId="{70C7FD1A-44B1-4E4C-B0C9-A8103DCCDCC2}"/>
          </ac:cxnSpMkLst>
        </pc:cxnChg>
      </pc:sldChg>
      <pc:sldChg chg="add del setBg">
        <pc:chgData name="Amit Levinson" userId="e60317c7d0fb281b" providerId="LiveId" clId="{EDB33CBA-C0AE-4051-BB7F-0EF514CB10FC}" dt="2022-09-08T19:01:25.647" v="207"/>
        <pc:sldMkLst>
          <pc:docMk/>
          <pc:sldMk cId="3192257811" sldId="312"/>
        </pc:sldMkLst>
      </pc:sldChg>
      <pc:sldChg chg="addSp delSp modSp add mod addAnim delAnim modAnim modNotesTx">
        <pc:chgData name="Amit Levinson" userId="e60317c7d0fb281b" providerId="LiveId" clId="{EDB33CBA-C0AE-4051-BB7F-0EF514CB10FC}" dt="2022-09-14T20:24:58.886" v="3449" actId="6549"/>
        <pc:sldMkLst>
          <pc:docMk/>
          <pc:sldMk cId="1123861756" sldId="313"/>
        </pc:sldMkLst>
        <pc:spChg chg="mod">
          <ac:chgData name="Amit Levinson" userId="e60317c7d0fb281b" providerId="LiveId" clId="{EDB33CBA-C0AE-4051-BB7F-0EF514CB10FC}" dt="2022-09-14T20:24:58.886" v="3449" actId="6549"/>
          <ac:spMkLst>
            <pc:docMk/>
            <pc:sldMk cId="1123861756" sldId="313"/>
            <ac:spMk id="4" creationId="{0D997AE4-D83B-3CAD-49AD-5127BFF3ECE6}"/>
          </ac:spMkLst>
        </pc:spChg>
        <pc:spChg chg="mod">
          <ac:chgData name="Amit Levinson" userId="e60317c7d0fb281b" providerId="LiveId" clId="{EDB33CBA-C0AE-4051-BB7F-0EF514CB10FC}" dt="2022-09-10T18:27:59.123" v="2111" actId="6549"/>
          <ac:spMkLst>
            <pc:docMk/>
            <pc:sldMk cId="1123861756" sldId="313"/>
            <ac:spMk id="7" creationId="{A225D549-CEA4-9194-23FA-ED1FDB99D01B}"/>
          </ac:spMkLst>
        </pc:spChg>
        <pc:picChg chg="add mod">
          <ac:chgData name="Amit Levinson" userId="e60317c7d0fb281b" providerId="LiveId" clId="{EDB33CBA-C0AE-4051-BB7F-0EF514CB10FC}" dt="2022-09-10T18:31:28.547" v="2149" actId="1076"/>
          <ac:picMkLst>
            <pc:docMk/>
            <pc:sldMk cId="1123861756" sldId="313"/>
            <ac:picMk id="3" creationId="{7948376C-703B-4200-556F-89720F761195}"/>
          </ac:picMkLst>
        </pc:picChg>
        <pc:picChg chg="add del">
          <ac:chgData name="Amit Levinson" userId="e60317c7d0fb281b" providerId="LiveId" clId="{EDB33CBA-C0AE-4051-BB7F-0EF514CB10FC}" dt="2022-09-10T14:10:39.015" v="1620" actId="478"/>
          <ac:picMkLst>
            <pc:docMk/>
            <pc:sldMk cId="1123861756" sldId="313"/>
            <ac:picMk id="11" creationId="{106D2A17-2CCB-E1E9-0090-F65D9D2A026D}"/>
          </ac:picMkLst>
        </pc:picChg>
        <pc:picChg chg="add del mod">
          <ac:chgData name="Amit Levinson" userId="e60317c7d0fb281b" providerId="LiveId" clId="{EDB33CBA-C0AE-4051-BB7F-0EF514CB10FC}" dt="2022-09-10T18:29:05.043" v="2114" actId="1076"/>
          <ac:picMkLst>
            <pc:docMk/>
            <pc:sldMk cId="1123861756" sldId="313"/>
            <ac:picMk id="13" creationId="{05EAE755-6242-8F2C-004D-B5BC8D0C346B}"/>
          </ac:picMkLst>
        </pc:picChg>
        <pc:picChg chg="del mod">
          <ac:chgData name="Amit Levinson" userId="e60317c7d0fb281b" providerId="LiveId" clId="{EDB33CBA-C0AE-4051-BB7F-0EF514CB10FC}" dt="2022-09-10T18:30:37.721" v="2143" actId="478"/>
          <ac:picMkLst>
            <pc:docMk/>
            <pc:sldMk cId="1123861756" sldId="313"/>
            <ac:picMk id="1026" creationId="{71B4DA1B-B6B5-EDEA-78A5-3C5D5E3BB47F}"/>
          </ac:picMkLst>
        </pc:picChg>
      </pc:sldChg>
      <pc:sldChg chg="new del">
        <pc:chgData name="Amit Levinson" userId="e60317c7d0fb281b" providerId="LiveId" clId="{EDB33CBA-C0AE-4051-BB7F-0EF514CB10FC}" dt="2022-09-09T17:21:51.941" v="275" actId="680"/>
        <pc:sldMkLst>
          <pc:docMk/>
          <pc:sldMk cId="2160173669" sldId="313"/>
        </pc:sldMkLst>
      </pc:sldChg>
      <pc:sldChg chg="delSp add del setBg delDesignElem">
        <pc:chgData name="Amit Levinson" userId="e60317c7d0fb281b" providerId="LiveId" clId="{EDB33CBA-C0AE-4051-BB7F-0EF514CB10FC}" dt="2022-09-08T19:00:07.613" v="199" actId="2696"/>
        <pc:sldMkLst>
          <pc:docMk/>
          <pc:sldMk cId="2572142829" sldId="313"/>
        </pc:sldMkLst>
        <pc:spChg chg="del">
          <ac:chgData name="Amit Levinson" userId="e60317c7d0fb281b" providerId="LiveId" clId="{EDB33CBA-C0AE-4051-BB7F-0EF514CB10FC}" dt="2022-09-08T19:00:02.335" v="198"/>
          <ac:spMkLst>
            <pc:docMk/>
            <pc:sldMk cId="2572142829" sldId="313"/>
            <ac:spMk id="73" creationId="{BF9FFE17-DE95-4821-ACC1-B90C95449294}"/>
          </ac:spMkLst>
        </pc:spChg>
        <pc:spChg chg="del">
          <ac:chgData name="Amit Levinson" userId="e60317c7d0fb281b" providerId="LiveId" clId="{EDB33CBA-C0AE-4051-BB7F-0EF514CB10FC}" dt="2022-09-08T19:00:02.335" v="198"/>
          <ac:spMkLst>
            <pc:docMk/>
            <pc:sldMk cId="2572142829" sldId="313"/>
            <ac:spMk id="75" creationId="{03CF76AF-FF72-4430-A772-05840329020B}"/>
          </ac:spMkLst>
        </pc:spChg>
        <pc:spChg chg="del">
          <ac:chgData name="Amit Levinson" userId="e60317c7d0fb281b" providerId="LiveId" clId="{EDB33CBA-C0AE-4051-BB7F-0EF514CB10FC}" dt="2022-09-08T19:00:02.335" v="198"/>
          <ac:spMkLst>
            <pc:docMk/>
            <pc:sldMk cId="2572142829" sldId="313"/>
            <ac:spMk id="77" creationId="{0B1C8180-2FDD-4202-8C45-4057CB1AB26F}"/>
          </ac:spMkLst>
        </pc:spChg>
        <pc:cxnChg chg="del">
          <ac:chgData name="Amit Levinson" userId="e60317c7d0fb281b" providerId="LiveId" clId="{EDB33CBA-C0AE-4051-BB7F-0EF514CB10FC}" dt="2022-09-08T19:00:02.335" v="198"/>
          <ac:cxnSpMkLst>
            <pc:docMk/>
            <pc:sldMk cId="2572142829" sldId="313"/>
            <ac:cxnSpMk id="79" creationId="{D6E86CC6-13EA-4A88-86AD-CF27BF52CC95}"/>
          </ac:cxnSpMkLst>
        </pc:cxnChg>
        <pc:cxnChg chg="del">
          <ac:chgData name="Amit Levinson" userId="e60317c7d0fb281b" providerId="LiveId" clId="{EDB33CBA-C0AE-4051-BB7F-0EF514CB10FC}" dt="2022-09-08T19:00:02.335" v="198"/>
          <ac:cxnSpMkLst>
            <pc:docMk/>
            <pc:sldMk cId="2572142829" sldId="313"/>
            <ac:cxnSpMk id="81" creationId="{3F80B441-4F7D-4B40-8A13-FED03A1F3A16}"/>
          </ac:cxnSpMkLst>
        </pc:cxnChg>
        <pc:cxnChg chg="del">
          <ac:chgData name="Amit Levinson" userId="e60317c7d0fb281b" providerId="LiveId" clId="{EDB33CBA-C0AE-4051-BB7F-0EF514CB10FC}" dt="2022-09-08T19:00:02.335" v="198"/>
          <ac:cxnSpMkLst>
            <pc:docMk/>
            <pc:sldMk cId="2572142829" sldId="313"/>
            <ac:cxnSpMk id="83" creationId="{70C7FD1A-44B1-4E4C-B0C9-A8103DCCDCC2}"/>
          </ac:cxnSpMkLst>
        </pc:cxnChg>
      </pc:sldChg>
      <pc:sldChg chg="addSp delSp modSp add mod ord delAnim">
        <pc:chgData name="Amit Levinson" userId="e60317c7d0fb281b" providerId="LiveId" clId="{EDB33CBA-C0AE-4051-BB7F-0EF514CB10FC}" dt="2022-09-10T20:01:11.532" v="3318" actId="1076"/>
        <pc:sldMkLst>
          <pc:docMk/>
          <pc:sldMk cId="4087594970" sldId="314"/>
        </pc:sldMkLst>
        <pc:spChg chg="del">
          <ac:chgData name="Amit Levinson" userId="e60317c7d0fb281b" providerId="LiveId" clId="{EDB33CBA-C0AE-4051-BB7F-0EF514CB10FC}" dt="2022-09-10T19:02:11.011" v="3125" actId="478"/>
          <ac:spMkLst>
            <pc:docMk/>
            <pc:sldMk cId="4087594970" sldId="314"/>
            <ac:spMk id="2" creationId="{FE40310C-7454-6630-4FEB-B33F88E40E5B}"/>
          </ac:spMkLst>
        </pc:spChg>
        <pc:spChg chg="add mod">
          <ac:chgData name="Amit Levinson" userId="e60317c7d0fb281b" providerId="LiveId" clId="{EDB33CBA-C0AE-4051-BB7F-0EF514CB10FC}" dt="2022-09-10T20:01:11.532" v="3318" actId="1076"/>
          <ac:spMkLst>
            <pc:docMk/>
            <pc:sldMk cId="4087594970" sldId="314"/>
            <ac:spMk id="3" creationId="{C47AA7F5-4882-CB86-6FEC-5933E61E7FAA}"/>
          </ac:spMkLst>
        </pc:spChg>
        <pc:spChg chg="add del mod">
          <ac:chgData name="Amit Levinson" userId="e60317c7d0fb281b" providerId="LiveId" clId="{EDB33CBA-C0AE-4051-BB7F-0EF514CB10FC}" dt="2022-09-10T19:04:54.978" v="3198" actId="478"/>
          <ac:spMkLst>
            <pc:docMk/>
            <pc:sldMk cId="4087594970" sldId="314"/>
            <ac:spMk id="4" creationId="{AAC28281-67BA-BBCB-B11F-F090E101C00F}"/>
          </ac:spMkLst>
        </pc:spChg>
        <pc:spChg chg="add mod">
          <ac:chgData name="Amit Levinson" userId="e60317c7d0fb281b" providerId="LiveId" clId="{EDB33CBA-C0AE-4051-BB7F-0EF514CB10FC}" dt="2022-09-10T20:01:11.532" v="3318" actId="1076"/>
          <ac:spMkLst>
            <pc:docMk/>
            <pc:sldMk cId="4087594970" sldId="314"/>
            <ac:spMk id="5" creationId="{6B255511-6292-E709-6436-EE828F357906}"/>
          </ac:spMkLst>
        </pc:spChg>
        <pc:spChg chg="add mod">
          <ac:chgData name="Amit Levinson" userId="e60317c7d0fb281b" providerId="LiveId" clId="{EDB33CBA-C0AE-4051-BB7F-0EF514CB10FC}" dt="2022-09-10T20:01:11.532" v="3318" actId="1076"/>
          <ac:spMkLst>
            <pc:docMk/>
            <pc:sldMk cId="4087594970" sldId="314"/>
            <ac:spMk id="6" creationId="{9F5651AC-734D-9A73-6E01-0793E3F10717}"/>
          </ac:spMkLst>
        </pc:spChg>
        <pc:spChg chg="del mod">
          <ac:chgData name="Amit Levinson" userId="e60317c7d0fb281b" providerId="LiveId" clId="{EDB33CBA-C0AE-4051-BB7F-0EF514CB10FC}" dt="2022-09-10T19:04:42.478" v="3193" actId="478"/>
          <ac:spMkLst>
            <pc:docMk/>
            <pc:sldMk cId="4087594970" sldId="314"/>
            <ac:spMk id="7" creationId="{A225D549-CEA4-9194-23FA-ED1FDB99D01B}"/>
          </ac:spMkLst>
        </pc:spChg>
        <pc:spChg chg="add mod">
          <ac:chgData name="Amit Levinson" userId="e60317c7d0fb281b" providerId="LiveId" clId="{EDB33CBA-C0AE-4051-BB7F-0EF514CB10FC}" dt="2022-09-10T19:08:18.291" v="3313" actId="1076"/>
          <ac:spMkLst>
            <pc:docMk/>
            <pc:sldMk cId="4087594970" sldId="314"/>
            <ac:spMk id="8" creationId="{A542995B-D98B-7D02-B29B-118857F532D4}"/>
          </ac:spMkLst>
        </pc:spChg>
        <pc:spChg chg="del">
          <ac:chgData name="Amit Levinson" userId="e60317c7d0fb281b" providerId="LiveId" clId="{EDB33CBA-C0AE-4051-BB7F-0EF514CB10FC}" dt="2022-09-10T19:08:20.194" v="3314" actId="478"/>
          <ac:spMkLst>
            <pc:docMk/>
            <pc:sldMk cId="4087594970" sldId="314"/>
            <ac:spMk id="9" creationId="{4A561A41-6C13-01B5-85ED-4098C2B6ED10}"/>
          </ac:spMkLst>
        </pc:spChg>
        <pc:spChg chg="add mod">
          <ac:chgData name="Amit Levinson" userId="e60317c7d0fb281b" providerId="LiveId" clId="{EDB33CBA-C0AE-4051-BB7F-0EF514CB10FC}" dt="2022-09-10T19:07:50.325" v="3310" actId="1076"/>
          <ac:spMkLst>
            <pc:docMk/>
            <pc:sldMk cId="4087594970" sldId="314"/>
            <ac:spMk id="10" creationId="{8087F1AC-6CB8-B707-E946-CC25A10782BD}"/>
          </ac:spMkLst>
        </pc:spChg>
        <pc:spChg chg="add del mod">
          <ac:chgData name="Amit Levinson" userId="e60317c7d0fb281b" providerId="LiveId" clId="{EDB33CBA-C0AE-4051-BB7F-0EF514CB10FC}" dt="2022-09-10T19:07:40.478" v="3308" actId="478"/>
          <ac:spMkLst>
            <pc:docMk/>
            <pc:sldMk cId="4087594970" sldId="314"/>
            <ac:spMk id="11" creationId="{44D9F04B-9B7F-2C10-9A1B-11CA36090F1C}"/>
          </ac:spMkLst>
        </pc:spChg>
      </pc:sldChg>
    </pc:docChg>
  </pc:docChgLst>
  <pc:docChgLst>
    <pc:chgData name="Amit Levinson" userId="e60317c7d0fb281b" providerId="LiveId" clId="{BAF462F3-AB87-4038-BA4C-DBB56A86FA92}"/>
    <pc:docChg chg="addSld delSld modSld sldOrd">
      <pc:chgData name="Amit Levinson" userId="e60317c7d0fb281b" providerId="LiveId" clId="{BAF462F3-AB87-4038-BA4C-DBB56A86FA92}" dt="2023-02-15T18:11:47.069" v="17"/>
      <pc:docMkLst>
        <pc:docMk/>
      </pc:docMkLst>
      <pc:sldChg chg="addSp delSp modSp ord modAnim">
        <pc:chgData name="Amit Levinson" userId="e60317c7d0fb281b" providerId="LiveId" clId="{BAF462F3-AB87-4038-BA4C-DBB56A86FA92}" dt="2023-02-15T18:11:15.761" v="16" actId="1076"/>
        <pc:sldMkLst>
          <pc:docMk/>
          <pc:sldMk cId="3345841308" sldId="324"/>
        </pc:sldMkLst>
        <pc:picChg chg="add mod">
          <ac:chgData name="Amit Levinson" userId="e60317c7d0fb281b" providerId="LiveId" clId="{BAF462F3-AB87-4038-BA4C-DBB56A86FA92}" dt="2023-02-15T18:11:15.761" v="16" actId="1076"/>
          <ac:picMkLst>
            <pc:docMk/>
            <pc:sldMk cId="3345841308" sldId="324"/>
            <ac:picMk id="2" creationId="{8134603D-AB21-6EF9-8FDE-B5ABDB40B366}"/>
          </ac:picMkLst>
        </pc:picChg>
        <pc:picChg chg="add mod">
          <ac:chgData name="Amit Levinson" userId="e60317c7d0fb281b" providerId="LiveId" clId="{BAF462F3-AB87-4038-BA4C-DBB56A86FA92}" dt="2023-02-15T18:10:35.138" v="11" actId="14100"/>
          <ac:picMkLst>
            <pc:docMk/>
            <pc:sldMk cId="3345841308" sldId="324"/>
            <ac:picMk id="1026" creationId="{05C032AC-C6D9-45AB-21DA-54389AE1CCC9}"/>
          </ac:picMkLst>
        </pc:picChg>
        <pc:picChg chg="del">
          <ac:chgData name="Amit Levinson" userId="e60317c7d0fb281b" providerId="LiveId" clId="{BAF462F3-AB87-4038-BA4C-DBB56A86FA92}" dt="2023-02-15T18:10:31.332" v="9" actId="478"/>
          <ac:picMkLst>
            <pc:docMk/>
            <pc:sldMk cId="3345841308" sldId="324"/>
            <ac:picMk id="1028" creationId="{5F8CB0FA-CD5A-AAD1-FA58-102871C668E5}"/>
          </ac:picMkLst>
        </pc:picChg>
        <pc:picChg chg="del">
          <ac:chgData name="Amit Levinson" userId="e60317c7d0fb281b" providerId="LiveId" clId="{BAF462F3-AB87-4038-BA4C-DBB56A86FA92}" dt="2023-02-15T18:10:32.876" v="10" actId="478"/>
          <ac:picMkLst>
            <pc:docMk/>
            <pc:sldMk cId="3345841308" sldId="324"/>
            <ac:picMk id="1030" creationId="{7C6A8BB4-9A73-B028-4E01-796F079B2F1D}"/>
          </ac:picMkLst>
        </pc:picChg>
        <pc:picChg chg="del">
          <ac:chgData name="Amit Levinson" userId="e60317c7d0fb281b" providerId="LiveId" clId="{BAF462F3-AB87-4038-BA4C-DBB56A86FA92}" dt="2023-02-15T18:10:05.713" v="3" actId="478"/>
          <ac:picMkLst>
            <pc:docMk/>
            <pc:sldMk cId="3345841308" sldId="324"/>
            <ac:picMk id="1032" creationId="{9C1A4BA6-507B-0DB9-9D03-553B4B5D8042}"/>
          </ac:picMkLst>
        </pc:picChg>
      </pc:sldChg>
      <pc:sldChg chg="add del">
        <pc:chgData name="Amit Levinson" userId="e60317c7d0fb281b" providerId="LiveId" clId="{BAF462F3-AB87-4038-BA4C-DBB56A86FA92}" dt="2023-02-15T18:08:05.103" v="1"/>
        <pc:sldMkLst>
          <pc:docMk/>
          <pc:sldMk cId="44998723" sldId="325"/>
        </pc:sldMkLst>
      </pc:sldChg>
      <pc:sldChg chg="add modNotesTx">
        <pc:chgData name="Amit Levinson" userId="e60317c7d0fb281b" providerId="LiveId" clId="{BAF462F3-AB87-4038-BA4C-DBB56A86FA92}" dt="2023-02-15T18:11:47.069" v="17"/>
        <pc:sldMkLst>
          <pc:docMk/>
          <pc:sldMk cId="4243643067" sldId="325"/>
        </pc:sldMkLst>
      </pc:sldChg>
    </pc:docChg>
  </pc:docChgLst>
  <pc:docChgLst>
    <pc:chgData name="Amit Levinson" userId="e60317c7d0fb281b" providerId="LiveId" clId="{3183BC95-3DD4-4106-BB1B-6C80A2211CF4}"/>
    <pc:docChg chg="undo custSel addSld delSld modSld sldOrd delMainMaster">
      <pc:chgData name="Amit Levinson" userId="e60317c7d0fb281b" providerId="LiveId" clId="{3183BC95-3DD4-4106-BB1B-6C80A2211CF4}" dt="2022-12-19T10:14:14.045" v="2657" actId="20577"/>
      <pc:docMkLst>
        <pc:docMk/>
      </pc:docMkLst>
      <pc:sldChg chg="delSp modSp mod">
        <pc:chgData name="Amit Levinson" userId="e60317c7d0fb281b" providerId="LiveId" clId="{3183BC95-3DD4-4106-BB1B-6C80A2211CF4}" dt="2022-12-19T09:56:49.164" v="2325" actId="14100"/>
        <pc:sldMkLst>
          <pc:docMk/>
          <pc:sldMk cId="374485862" sldId="258"/>
        </pc:sldMkLst>
        <pc:spChg chg="mod">
          <ac:chgData name="Amit Levinson" userId="e60317c7d0fb281b" providerId="LiveId" clId="{3183BC95-3DD4-4106-BB1B-6C80A2211CF4}" dt="2022-12-19T09:45:34.139" v="2213" actId="20577"/>
          <ac:spMkLst>
            <pc:docMk/>
            <pc:sldMk cId="374485862" sldId="258"/>
            <ac:spMk id="3" creationId="{967F160F-761B-CCE7-58FE-630DEB863E6A}"/>
          </ac:spMkLst>
        </pc:spChg>
        <pc:spChg chg="mod">
          <ac:chgData name="Amit Levinson" userId="e60317c7d0fb281b" providerId="LiveId" clId="{3183BC95-3DD4-4106-BB1B-6C80A2211CF4}" dt="2022-12-19T09:56:49.164" v="2325" actId="14100"/>
          <ac:spMkLst>
            <pc:docMk/>
            <pc:sldMk cId="374485862" sldId="258"/>
            <ac:spMk id="4" creationId="{44CD9681-478A-EB36-D243-2CA5FEC9E28B}"/>
          </ac:spMkLst>
        </pc:spChg>
        <pc:spChg chg="del">
          <ac:chgData name="Amit Levinson" userId="e60317c7d0fb281b" providerId="LiveId" clId="{3183BC95-3DD4-4106-BB1B-6C80A2211CF4}" dt="2022-12-12T18:14:28.216" v="258" actId="478"/>
          <ac:spMkLst>
            <pc:docMk/>
            <pc:sldMk cId="374485862" sldId="258"/>
            <ac:spMk id="22" creationId="{A03060FD-83AA-80C4-B209-704BA9D65685}"/>
          </ac:spMkLst>
        </pc:spChg>
        <pc:spChg chg="del">
          <ac:chgData name="Amit Levinson" userId="e60317c7d0fb281b" providerId="LiveId" clId="{3183BC95-3DD4-4106-BB1B-6C80A2211CF4}" dt="2022-12-12T18:14:28.216" v="258" actId="478"/>
          <ac:spMkLst>
            <pc:docMk/>
            <pc:sldMk cId="374485862" sldId="258"/>
            <ac:spMk id="23" creationId="{5A9E5D0A-D559-F286-A76B-80852B736032}"/>
          </ac:spMkLst>
        </pc:spChg>
        <pc:spChg chg="del">
          <ac:chgData name="Amit Levinson" userId="e60317c7d0fb281b" providerId="LiveId" clId="{3183BC95-3DD4-4106-BB1B-6C80A2211CF4}" dt="2022-12-12T18:14:28.216" v="258" actId="478"/>
          <ac:spMkLst>
            <pc:docMk/>
            <pc:sldMk cId="374485862" sldId="258"/>
            <ac:spMk id="24" creationId="{649B2923-06BB-D942-9CDB-67B4A316C54C}"/>
          </ac:spMkLst>
        </pc:spChg>
        <pc:spChg chg="del">
          <ac:chgData name="Amit Levinson" userId="e60317c7d0fb281b" providerId="LiveId" clId="{3183BC95-3DD4-4106-BB1B-6C80A2211CF4}" dt="2022-12-12T18:14:28.216" v="258" actId="478"/>
          <ac:spMkLst>
            <pc:docMk/>
            <pc:sldMk cId="374485862" sldId="258"/>
            <ac:spMk id="25" creationId="{2BA10BBB-DA34-04BB-C1DE-99B1BFFEDB74}"/>
          </ac:spMkLst>
        </pc:spChg>
        <pc:spChg chg="del">
          <ac:chgData name="Amit Levinson" userId="e60317c7d0fb281b" providerId="LiveId" clId="{3183BC95-3DD4-4106-BB1B-6C80A2211CF4}" dt="2022-12-12T18:14:28.216" v="258" actId="478"/>
          <ac:spMkLst>
            <pc:docMk/>
            <pc:sldMk cId="374485862" sldId="258"/>
            <ac:spMk id="26" creationId="{88F65987-8667-BD35-C026-629ED9E62CCB}"/>
          </ac:spMkLst>
        </pc:spChg>
        <pc:spChg chg="del">
          <ac:chgData name="Amit Levinson" userId="e60317c7d0fb281b" providerId="LiveId" clId="{3183BC95-3DD4-4106-BB1B-6C80A2211CF4}" dt="2022-12-12T18:14:28.216" v="258" actId="478"/>
          <ac:spMkLst>
            <pc:docMk/>
            <pc:sldMk cId="374485862" sldId="258"/>
            <ac:spMk id="27" creationId="{BA6B00F1-0950-A45A-D106-6B494216BD6A}"/>
          </ac:spMkLst>
        </pc:spChg>
        <pc:spChg chg="del">
          <ac:chgData name="Amit Levinson" userId="e60317c7d0fb281b" providerId="LiveId" clId="{3183BC95-3DD4-4106-BB1B-6C80A2211CF4}" dt="2022-12-12T18:14:28.216" v="258" actId="478"/>
          <ac:spMkLst>
            <pc:docMk/>
            <pc:sldMk cId="374485862" sldId="258"/>
            <ac:spMk id="28" creationId="{53CF11BF-D8AD-B529-37C3-E47E3B132053}"/>
          </ac:spMkLst>
        </pc:spChg>
        <pc:spChg chg="del">
          <ac:chgData name="Amit Levinson" userId="e60317c7d0fb281b" providerId="LiveId" clId="{3183BC95-3DD4-4106-BB1B-6C80A2211CF4}" dt="2022-12-12T18:14:28.216" v="258" actId="478"/>
          <ac:spMkLst>
            <pc:docMk/>
            <pc:sldMk cId="374485862" sldId="258"/>
            <ac:spMk id="29" creationId="{19D9F2FB-4C60-97B8-FCA5-8721570F52D4}"/>
          </ac:spMkLst>
        </pc:spChg>
        <pc:spChg chg="del">
          <ac:chgData name="Amit Levinson" userId="e60317c7d0fb281b" providerId="LiveId" clId="{3183BC95-3DD4-4106-BB1B-6C80A2211CF4}" dt="2022-12-12T18:14:28.216" v="258" actId="478"/>
          <ac:spMkLst>
            <pc:docMk/>
            <pc:sldMk cId="374485862" sldId="258"/>
            <ac:spMk id="30" creationId="{B58A12E5-1BC5-0F7C-450D-2341FCB3A4D2}"/>
          </ac:spMkLst>
        </pc:spChg>
        <pc:spChg chg="del">
          <ac:chgData name="Amit Levinson" userId="e60317c7d0fb281b" providerId="LiveId" clId="{3183BC95-3DD4-4106-BB1B-6C80A2211CF4}" dt="2022-12-12T18:14:28.216" v="258" actId="478"/>
          <ac:spMkLst>
            <pc:docMk/>
            <pc:sldMk cId="374485862" sldId="258"/>
            <ac:spMk id="31" creationId="{3923C530-F2DC-3D00-6424-81AD63CD4AC3}"/>
          </ac:spMkLst>
        </pc:spChg>
        <pc:spChg chg="del">
          <ac:chgData name="Amit Levinson" userId="e60317c7d0fb281b" providerId="LiveId" clId="{3183BC95-3DD4-4106-BB1B-6C80A2211CF4}" dt="2022-12-12T18:14:28.216" v="258" actId="478"/>
          <ac:spMkLst>
            <pc:docMk/>
            <pc:sldMk cId="374485862" sldId="258"/>
            <ac:spMk id="32" creationId="{05DB1B36-A6E7-5F69-DAA4-58E19ED9B270}"/>
          </ac:spMkLst>
        </pc:spChg>
        <pc:spChg chg="del">
          <ac:chgData name="Amit Levinson" userId="e60317c7d0fb281b" providerId="LiveId" clId="{3183BC95-3DD4-4106-BB1B-6C80A2211CF4}" dt="2022-12-12T18:14:28.216" v="258" actId="478"/>
          <ac:spMkLst>
            <pc:docMk/>
            <pc:sldMk cId="374485862" sldId="258"/>
            <ac:spMk id="33" creationId="{81C84D5F-2416-6CAE-99B6-4E043A19002B}"/>
          </ac:spMkLst>
        </pc:spChg>
        <pc:spChg chg="del">
          <ac:chgData name="Amit Levinson" userId="e60317c7d0fb281b" providerId="LiveId" clId="{3183BC95-3DD4-4106-BB1B-6C80A2211CF4}" dt="2022-12-12T18:14:28.216" v="258" actId="478"/>
          <ac:spMkLst>
            <pc:docMk/>
            <pc:sldMk cId="374485862" sldId="258"/>
            <ac:spMk id="34" creationId="{9BA7F026-6F61-E271-0202-2BC17DC65EA0}"/>
          </ac:spMkLst>
        </pc:spChg>
        <pc:spChg chg="del">
          <ac:chgData name="Amit Levinson" userId="e60317c7d0fb281b" providerId="LiveId" clId="{3183BC95-3DD4-4106-BB1B-6C80A2211CF4}" dt="2022-12-12T18:14:28.216" v="258" actId="478"/>
          <ac:spMkLst>
            <pc:docMk/>
            <pc:sldMk cId="374485862" sldId="258"/>
            <ac:spMk id="35" creationId="{6D727343-C2D1-C896-6A73-FBAB36030C25}"/>
          </ac:spMkLst>
        </pc:spChg>
        <pc:spChg chg="del">
          <ac:chgData name="Amit Levinson" userId="e60317c7d0fb281b" providerId="LiveId" clId="{3183BC95-3DD4-4106-BB1B-6C80A2211CF4}" dt="2022-12-12T18:14:28.216" v="258" actId="478"/>
          <ac:spMkLst>
            <pc:docMk/>
            <pc:sldMk cId="374485862" sldId="258"/>
            <ac:spMk id="36" creationId="{36326283-933C-F360-7F0E-B51B530D6F7B}"/>
          </ac:spMkLst>
        </pc:spChg>
        <pc:spChg chg="del">
          <ac:chgData name="Amit Levinson" userId="e60317c7d0fb281b" providerId="LiveId" clId="{3183BC95-3DD4-4106-BB1B-6C80A2211CF4}" dt="2022-12-12T18:14:28.216" v="258" actId="478"/>
          <ac:spMkLst>
            <pc:docMk/>
            <pc:sldMk cId="374485862" sldId="258"/>
            <ac:spMk id="37" creationId="{2F4D0429-386B-A365-11A9-6D7AEF9E2987}"/>
          </ac:spMkLst>
        </pc:spChg>
        <pc:spChg chg="del">
          <ac:chgData name="Amit Levinson" userId="e60317c7d0fb281b" providerId="LiveId" clId="{3183BC95-3DD4-4106-BB1B-6C80A2211CF4}" dt="2022-12-12T18:14:28.216" v="258" actId="478"/>
          <ac:spMkLst>
            <pc:docMk/>
            <pc:sldMk cId="374485862" sldId="258"/>
            <ac:spMk id="38" creationId="{410424AB-7271-2111-E99F-8E4D0EFAC486}"/>
          </ac:spMkLst>
        </pc:spChg>
        <pc:spChg chg="del">
          <ac:chgData name="Amit Levinson" userId="e60317c7d0fb281b" providerId="LiveId" clId="{3183BC95-3DD4-4106-BB1B-6C80A2211CF4}" dt="2022-12-12T18:14:28.216" v="258" actId="478"/>
          <ac:spMkLst>
            <pc:docMk/>
            <pc:sldMk cId="374485862" sldId="258"/>
            <ac:spMk id="39" creationId="{0B211A41-5B3A-8C62-EBF4-651CD44C6DFC}"/>
          </ac:spMkLst>
        </pc:spChg>
        <pc:spChg chg="del">
          <ac:chgData name="Amit Levinson" userId="e60317c7d0fb281b" providerId="LiveId" clId="{3183BC95-3DD4-4106-BB1B-6C80A2211CF4}" dt="2022-12-12T18:14:28.216" v="258" actId="478"/>
          <ac:spMkLst>
            <pc:docMk/>
            <pc:sldMk cId="374485862" sldId="258"/>
            <ac:spMk id="40" creationId="{7C4A8914-16C9-9A48-1285-851366F722FB}"/>
          </ac:spMkLst>
        </pc:spChg>
        <pc:spChg chg="del">
          <ac:chgData name="Amit Levinson" userId="e60317c7d0fb281b" providerId="LiveId" clId="{3183BC95-3DD4-4106-BB1B-6C80A2211CF4}" dt="2022-12-12T18:14:28.216" v="258" actId="478"/>
          <ac:spMkLst>
            <pc:docMk/>
            <pc:sldMk cId="374485862" sldId="258"/>
            <ac:spMk id="41" creationId="{BDC46BA2-FE4E-7E89-0F65-22CBBC9A1BAC}"/>
          </ac:spMkLst>
        </pc:spChg>
        <pc:spChg chg="del">
          <ac:chgData name="Amit Levinson" userId="e60317c7d0fb281b" providerId="LiveId" clId="{3183BC95-3DD4-4106-BB1B-6C80A2211CF4}" dt="2022-12-12T18:14:28.216" v="258" actId="478"/>
          <ac:spMkLst>
            <pc:docMk/>
            <pc:sldMk cId="374485862" sldId="258"/>
            <ac:spMk id="42" creationId="{46CDA98E-F47D-6217-12AB-6EBE681B0E44}"/>
          </ac:spMkLst>
        </pc:spChg>
        <pc:cxnChg chg="del mod">
          <ac:chgData name="Amit Levinson" userId="e60317c7d0fb281b" providerId="LiveId" clId="{3183BC95-3DD4-4106-BB1B-6C80A2211CF4}" dt="2022-12-12T18:14:28.216" v="258" actId="478"/>
          <ac:cxnSpMkLst>
            <pc:docMk/>
            <pc:sldMk cId="374485862" sldId="258"/>
            <ac:cxnSpMk id="21" creationId="{B16C8E76-3C63-0FC0-2CAA-B46AB9400D2D}"/>
          </ac:cxnSpMkLst>
        </pc:cxnChg>
      </pc:sldChg>
      <pc:sldChg chg="delSp modSp mod modNotesTx">
        <pc:chgData name="Amit Levinson" userId="e60317c7d0fb281b" providerId="LiveId" clId="{3183BC95-3DD4-4106-BB1B-6C80A2211CF4}" dt="2022-12-19T09:49:35.731" v="2232" actId="20577"/>
        <pc:sldMkLst>
          <pc:docMk/>
          <pc:sldMk cId="2855922846" sldId="264"/>
        </pc:sldMkLst>
        <pc:spChg chg="del">
          <ac:chgData name="Amit Levinson" userId="e60317c7d0fb281b" providerId="LiveId" clId="{3183BC95-3DD4-4106-BB1B-6C80A2211CF4}" dt="2022-12-12T18:14:30.959" v="259" actId="478"/>
          <ac:spMkLst>
            <pc:docMk/>
            <pc:sldMk cId="2855922846" sldId="264"/>
            <ac:spMk id="21" creationId="{3B804E7F-B7ED-AEFE-54B6-18ECC7B2F953}"/>
          </ac:spMkLst>
        </pc:spChg>
        <pc:spChg chg="del">
          <ac:chgData name="Amit Levinson" userId="e60317c7d0fb281b" providerId="LiveId" clId="{3183BC95-3DD4-4106-BB1B-6C80A2211CF4}" dt="2022-12-12T18:14:30.959" v="259" actId="478"/>
          <ac:spMkLst>
            <pc:docMk/>
            <pc:sldMk cId="2855922846" sldId="264"/>
            <ac:spMk id="22" creationId="{C2D9DE0C-4BF8-9C46-6AB0-14B76C49F272}"/>
          </ac:spMkLst>
        </pc:spChg>
        <pc:spChg chg="del">
          <ac:chgData name="Amit Levinson" userId="e60317c7d0fb281b" providerId="LiveId" clId="{3183BC95-3DD4-4106-BB1B-6C80A2211CF4}" dt="2022-12-12T18:14:30.959" v="259" actId="478"/>
          <ac:spMkLst>
            <pc:docMk/>
            <pc:sldMk cId="2855922846" sldId="264"/>
            <ac:spMk id="29" creationId="{8067CB0B-2DBC-12B4-CBF4-6F364E045EA2}"/>
          </ac:spMkLst>
        </pc:spChg>
        <pc:spChg chg="del">
          <ac:chgData name="Amit Levinson" userId="e60317c7d0fb281b" providerId="LiveId" clId="{3183BC95-3DD4-4106-BB1B-6C80A2211CF4}" dt="2022-12-12T18:14:30.959" v="259" actId="478"/>
          <ac:spMkLst>
            <pc:docMk/>
            <pc:sldMk cId="2855922846" sldId="264"/>
            <ac:spMk id="30" creationId="{81A6032F-B31F-0A94-A6A9-694282842C99}"/>
          </ac:spMkLst>
        </pc:spChg>
        <pc:spChg chg="del">
          <ac:chgData name="Amit Levinson" userId="e60317c7d0fb281b" providerId="LiveId" clId="{3183BC95-3DD4-4106-BB1B-6C80A2211CF4}" dt="2022-12-12T18:14:30.959" v="259" actId="478"/>
          <ac:spMkLst>
            <pc:docMk/>
            <pc:sldMk cId="2855922846" sldId="264"/>
            <ac:spMk id="31" creationId="{6284D52F-8ED6-99F7-0D7B-DD7A831135F4}"/>
          </ac:spMkLst>
        </pc:spChg>
        <pc:spChg chg="del">
          <ac:chgData name="Amit Levinson" userId="e60317c7d0fb281b" providerId="LiveId" clId="{3183BC95-3DD4-4106-BB1B-6C80A2211CF4}" dt="2022-12-12T18:14:30.959" v="259" actId="478"/>
          <ac:spMkLst>
            <pc:docMk/>
            <pc:sldMk cId="2855922846" sldId="264"/>
            <ac:spMk id="32" creationId="{31D34F1C-B84B-1D69-3495-95694682C3DE}"/>
          </ac:spMkLst>
        </pc:spChg>
        <pc:spChg chg="del">
          <ac:chgData name="Amit Levinson" userId="e60317c7d0fb281b" providerId="LiveId" clId="{3183BC95-3DD4-4106-BB1B-6C80A2211CF4}" dt="2022-12-12T18:14:30.959" v="259" actId="478"/>
          <ac:spMkLst>
            <pc:docMk/>
            <pc:sldMk cId="2855922846" sldId="264"/>
            <ac:spMk id="33" creationId="{3E954F6C-509A-4D73-3204-E2E59A824654}"/>
          </ac:spMkLst>
        </pc:spChg>
        <pc:spChg chg="del">
          <ac:chgData name="Amit Levinson" userId="e60317c7d0fb281b" providerId="LiveId" clId="{3183BC95-3DD4-4106-BB1B-6C80A2211CF4}" dt="2022-12-12T18:14:30.959" v="259" actId="478"/>
          <ac:spMkLst>
            <pc:docMk/>
            <pc:sldMk cId="2855922846" sldId="264"/>
            <ac:spMk id="34" creationId="{269C04F7-F365-2F0C-F0CE-2430EEA8C8F3}"/>
          </ac:spMkLst>
        </pc:spChg>
        <pc:spChg chg="del">
          <ac:chgData name="Amit Levinson" userId="e60317c7d0fb281b" providerId="LiveId" clId="{3183BC95-3DD4-4106-BB1B-6C80A2211CF4}" dt="2022-12-12T18:14:30.959" v="259" actId="478"/>
          <ac:spMkLst>
            <pc:docMk/>
            <pc:sldMk cId="2855922846" sldId="264"/>
            <ac:spMk id="35" creationId="{6B07AE18-C60F-419E-4E10-782624CED1AC}"/>
          </ac:spMkLst>
        </pc:spChg>
        <pc:spChg chg="del">
          <ac:chgData name="Amit Levinson" userId="e60317c7d0fb281b" providerId="LiveId" clId="{3183BC95-3DD4-4106-BB1B-6C80A2211CF4}" dt="2022-12-12T18:14:30.959" v="259" actId="478"/>
          <ac:spMkLst>
            <pc:docMk/>
            <pc:sldMk cId="2855922846" sldId="264"/>
            <ac:spMk id="36" creationId="{E8AE789B-CAC4-2894-8C95-65F67B83FD25}"/>
          </ac:spMkLst>
        </pc:spChg>
        <pc:spChg chg="del">
          <ac:chgData name="Amit Levinson" userId="e60317c7d0fb281b" providerId="LiveId" clId="{3183BC95-3DD4-4106-BB1B-6C80A2211CF4}" dt="2022-12-12T18:14:30.959" v="259" actId="478"/>
          <ac:spMkLst>
            <pc:docMk/>
            <pc:sldMk cId="2855922846" sldId="264"/>
            <ac:spMk id="37" creationId="{4925F13B-54AA-ED41-725A-25861585EC49}"/>
          </ac:spMkLst>
        </pc:spChg>
        <pc:spChg chg="del">
          <ac:chgData name="Amit Levinson" userId="e60317c7d0fb281b" providerId="LiveId" clId="{3183BC95-3DD4-4106-BB1B-6C80A2211CF4}" dt="2022-12-12T18:14:30.959" v="259" actId="478"/>
          <ac:spMkLst>
            <pc:docMk/>
            <pc:sldMk cId="2855922846" sldId="264"/>
            <ac:spMk id="38" creationId="{14112CFB-79BD-90BC-F587-4B51C59E4E01}"/>
          </ac:spMkLst>
        </pc:spChg>
        <pc:spChg chg="del">
          <ac:chgData name="Amit Levinson" userId="e60317c7d0fb281b" providerId="LiveId" clId="{3183BC95-3DD4-4106-BB1B-6C80A2211CF4}" dt="2022-12-12T18:14:30.959" v="259" actId="478"/>
          <ac:spMkLst>
            <pc:docMk/>
            <pc:sldMk cId="2855922846" sldId="264"/>
            <ac:spMk id="39" creationId="{DC62235E-C27F-C98C-3456-7CE3A7026A36}"/>
          </ac:spMkLst>
        </pc:spChg>
        <pc:spChg chg="del">
          <ac:chgData name="Amit Levinson" userId="e60317c7d0fb281b" providerId="LiveId" clId="{3183BC95-3DD4-4106-BB1B-6C80A2211CF4}" dt="2022-12-12T18:14:30.959" v="259" actId="478"/>
          <ac:spMkLst>
            <pc:docMk/>
            <pc:sldMk cId="2855922846" sldId="264"/>
            <ac:spMk id="40" creationId="{47826EC1-972F-6F16-84F3-CE0C34B2A5DB}"/>
          </ac:spMkLst>
        </pc:spChg>
        <pc:spChg chg="del">
          <ac:chgData name="Amit Levinson" userId="e60317c7d0fb281b" providerId="LiveId" clId="{3183BC95-3DD4-4106-BB1B-6C80A2211CF4}" dt="2022-12-12T18:14:30.959" v="259" actId="478"/>
          <ac:spMkLst>
            <pc:docMk/>
            <pc:sldMk cId="2855922846" sldId="264"/>
            <ac:spMk id="41" creationId="{50A7CC25-D514-606A-8E5E-A23DC6A02D70}"/>
          </ac:spMkLst>
        </pc:spChg>
        <pc:spChg chg="del">
          <ac:chgData name="Amit Levinson" userId="e60317c7d0fb281b" providerId="LiveId" clId="{3183BC95-3DD4-4106-BB1B-6C80A2211CF4}" dt="2022-12-12T18:14:30.959" v="259" actId="478"/>
          <ac:spMkLst>
            <pc:docMk/>
            <pc:sldMk cId="2855922846" sldId="264"/>
            <ac:spMk id="42" creationId="{86CEA544-03EB-FCBB-7782-64488B79420B}"/>
          </ac:spMkLst>
        </pc:spChg>
        <pc:spChg chg="del">
          <ac:chgData name="Amit Levinson" userId="e60317c7d0fb281b" providerId="LiveId" clId="{3183BC95-3DD4-4106-BB1B-6C80A2211CF4}" dt="2022-12-12T18:14:30.959" v="259" actId="478"/>
          <ac:spMkLst>
            <pc:docMk/>
            <pc:sldMk cId="2855922846" sldId="264"/>
            <ac:spMk id="43" creationId="{AC44C590-23E2-1539-5508-CA4E0BCD26B8}"/>
          </ac:spMkLst>
        </pc:spChg>
        <pc:spChg chg="del">
          <ac:chgData name="Amit Levinson" userId="e60317c7d0fb281b" providerId="LiveId" clId="{3183BC95-3DD4-4106-BB1B-6C80A2211CF4}" dt="2022-12-12T18:14:30.959" v="259" actId="478"/>
          <ac:spMkLst>
            <pc:docMk/>
            <pc:sldMk cId="2855922846" sldId="264"/>
            <ac:spMk id="44" creationId="{A62C289F-7383-BD74-3BC1-F224DB735AC0}"/>
          </ac:spMkLst>
        </pc:spChg>
        <pc:spChg chg="del">
          <ac:chgData name="Amit Levinson" userId="e60317c7d0fb281b" providerId="LiveId" clId="{3183BC95-3DD4-4106-BB1B-6C80A2211CF4}" dt="2022-12-12T18:14:30.959" v="259" actId="478"/>
          <ac:spMkLst>
            <pc:docMk/>
            <pc:sldMk cId="2855922846" sldId="264"/>
            <ac:spMk id="45" creationId="{5F3C2D0B-380F-E168-6FB5-EEA62CA70BC0}"/>
          </ac:spMkLst>
        </pc:spChg>
        <pc:spChg chg="del">
          <ac:chgData name="Amit Levinson" userId="e60317c7d0fb281b" providerId="LiveId" clId="{3183BC95-3DD4-4106-BB1B-6C80A2211CF4}" dt="2022-12-12T18:14:30.959" v="259" actId="478"/>
          <ac:spMkLst>
            <pc:docMk/>
            <pc:sldMk cId="2855922846" sldId="264"/>
            <ac:spMk id="46" creationId="{074D1075-8F25-C76E-493E-C606B456EEA8}"/>
          </ac:spMkLst>
        </pc:spChg>
        <pc:spChg chg="del">
          <ac:chgData name="Amit Levinson" userId="e60317c7d0fb281b" providerId="LiveId" clId="{3183BC95-3DD4-4106-BB1B-6C80A2211CF4}" dt="2022-12-12T18:14:30.959" v="259" actId="478"/>
          <ac:spMkLst>
            <pc:docMk/>
            <pc:sldMk cId="2855922846" sldId="264"/>
            <ac:spMk id="47" creationId="{93F9496F-600D-2DAA-3188-65735CCFDDB4}"/>
          </ac:spMkLst>
        </pc:spChg>
        <pc:cxnChg chg="del mod">
          <ac:chgData name="Amit Levinson" userId="e60317c7d0fb281b" providerId="LiveId" clId="{3183BC95-3DD4-4106-BB1B-6C80A2211CF4}" dt="2022-12-12T18:14:30.959" v="259" actId="478"/>
          <ac:cxnSpMkLst>
            <pc:docMk/>
            <pc:sldMk cId="2855922846" sldId="264"/>
            <ac:cxnSpMk id="20" creationId="{F5115123-5E51-DCA8-0E70-05A75EFC15EA}"/>
          </ac:cxnSpMkLst>
        </pc:cxnChg>
      </pc:sldChg>
      <pc:sldChg chg="delSp modSp mod">
        <pc:chgData name="Amit Levinson" userId="e60317c7d0fb281b" providerId="LiveId" clId="{3183BC95-3DD4-4106-BB1B-6C80A2211CF4}" dt="2022-12-12T18:16:00.358" v="356" actId="20577"/>
        <pc:sldMkLst>
          <pc:docMk/>
          <pc:sldMk cId="2206893601" sldId="265"/>
        </pc:sldMkLst>
        <pc:spChg chg="del">
          <ac:chgData name="Amit Levinson" userId="e60317c7d0fb281b" providerId="LiveId" clId="{3183BC95-3DD4-4106-BB1B-6C80A2211CF4}" dt="2022-12-12T18:14:33.488" v="260" actId="478"/>
          <ac:spMkLst>
            <pc:docMk/>
            <pc:sldMk cId="2206893601" sldId="265"/>
            <ac:spMk id="3" creationId="{BDDD4EA4-DAF6-CFDA-F613-91F4D5CC327C}"/>
          </ac:spMkLst>
        </pc:spChg>
        <pc:spChg chg="del">
          <ac:chgData name="Amit Levinson" userId="e60317c7d0fb281b" providerId="LiveId" clId="{3183BC95-3DD4-4106-BB1B-6C80A2211CF4}" dt="2022-12-12T18:14:33.488" v="260" actId="478"/>
          <ac:spMkLst>
            <pc:docMk/>
            <pc:sldMk cId="2206893601" sldId="265"/>
            <ac:spMk id="4" creationId="{29EECC3B-4276-4A5C-4E71-9E4D4FD39365}"/>
          </ac:spMkLst>
        </pc:spChg>
        <pc:spChg chg="mod">
          <ac:chgData name="Amit Levinson" userId="e60317c7d0fb281b" providerId="LiveId" clId="{3183BC95-3DD4-4106-BB1B-6C80A2211CF4}" dt="2022-12-12T18:16:00.358" v="356" actId="20577"/>
          <ac:spMkLst>
            <pc:docMk/>
            <pc:sldMk cId="2206893601" sldId="265"/>
            <ac:spMk id="5" creationId="{7261B401-BD8A-23EB-1806-E4F628410446}"/>
          </ac:spMkLst>
        </pc:spChg>
        <pc:spChg chg="del">
          <ac:chgData name="Amit Levinson" userId="e60317c7d0fb281b" providerId="LiveId" clId="{3183BC95-3DD4-4106-BB1B-6C80A2211CF4}" dt="2022-12-12T18:14:33.488" v="260" actId="478"/>
          <ac:spMkLst>
            <pc:docMk/>
            <pc:sldMk cId="2206893601" sldId="265"/>
            <ac:spMk id="6" creationId="{5C965DA4-C735-EF2A-6D1A-E85615FEAF3D}"/>
          </ac:spMkLst>
        </pc:spChg>
        <pc:spChg chg="del">
          <ac:chgData name="Amit Levinson" userId="e60317c7d0fb281b" providerId="LiveId" clId="{3183BC95-3DD4-4106-BB1B-6C80A2211CF4}" dt="2022-12-12T18:14:33.488" v="260" actId="478"/>
          <ac:spMkLst>
            <pc:docMk/>
            <pc:sldMk cId="2206893601" sldId="265"/>
            <ac:spMk id="8" creationId="{85B04539-E989-B10A-89B9-782E08C49C2D}"/>
          </ac:spMkLst>
        </pc:spChg>
        <pc:spChg chg="del">
          <ac:chgData name="Amit Levinson" userId="e60317c7d0fb281b" providerId="LiveId" clId="{3183BC95-3DD4-4106-BB1B-6C80A2211CF4}" dt="2022-12-12T18:14:33.488" v="260" actId="478"/>
          <ac:spMkLst>
            <pc:docMk/>
            <pc:sldMk cId="2206893601" sldId="265"/>
            <ac:spMk id="10" creationId="{904D01EC-798D-4E4A-3CAE-9D6EF3975211}"/>
          </ac:spMkLst>
        </pc:spChg>
        <pc:spChg chg="del">
          <ac:chgData name="Amit Levinson" userId="e60317c7d0fb281b" providerId="LiveId" clId="{3183BC95-3DD4-4106-BB1B-6C80A2211CF4}" dt="2022-12-12T18:14:33.488" v="260" actId="478"/>
          <ac:spMkLst>
            <pc:docMk/>
            <pc:sldMk cId="2206893601" sldId="265"/>
            <ac:spMk id="11" creationId="{7C5AB202-C502-662F-8E1D-D1748F5723C6}"/>
          </ac:spMkLst>
        </pc:spChg>
        <pc:spChg chg="del">
          <ac:chgData name="Amit Levinson" userId="e60317c7d0fb281b" providerId="LiveId" clId="{3183BC95-3DD4-4106-BB1B-6C80A2211CF4}" dt="2022-12-12T18:14:33.488" v="260" actId="478"/>
          <ac:spMkLst>
            <pc:docMk/>
            <pc:sldMk cId="2206893601" sldId="265"/>
            <ac:spMk id="12" creationId="{1C977C35-0D24-7458-C8EB-2804EB24FDD2}"/>
          </ac:spMkLst>
        </pc:spChg>
        <pc:spChg chg="del">
          <ac:chgData name="Amit Levinson" userId="e60317c7d0fb281b" providerId="LiveId" clId="{3183BC95-3DD4-4106-BB1B-6C80A2211CF4}" dt="2022-12-12T18:14:33.488" v="260" actId="478"/>
          <ac:spMkLst>
            <pc:docMk/>
            <pc:sldMk cId="2206893601" sldId="265"/>
            <ac:spMk id="13" creationId="{56521485-C93B-A06C-939F-E20903A3532F}"/>
          </ac:spMkLst>
        </pc:spChg>
        <pc:spChg chg="del">
          <ac:chgData name="Amit Levinson" userId="e60317c7d0fb281b" providerId="LiveId" clId="{3183BC95-3DD4-4106-BB1B-6C80A2211CF4}" dt="2022-12-12T18:14:33.488" v="260" actId="478"/>
          <ac:spMkLst>
            <pc:docMk/>
            <pc:sldMk cId="2206893601" sldId="265"/>
            <ac:spMk id="14" creationId="{CDA99DDA-7CB2-BEE9-0739-A09F81E3BD38}"/>
          </ac:spMkLst>
        </pc:spChg>
        <pc:spChg chg="del">
          <ac:chgData name="Amit Levinson" userId="e60317c7d0fb281b" providerId="LiveId" clId="{3183BC95-3DD4-4106-BB1B-6C80A2211CF4}" dt="2022-12-12T18:14:33.488" v="260" actId="478"/>
          <ac:spMkLst>
            <pc:docMk/>
            <pc:sldMk cId="2206893601" sldId="265"/>
            <ac:spMk id="15" creationId="{282C8317-F06F-B0CA-A0C3-C61F00E7511A}"/>
          </ac:spMkLst>
        </pc:spChg>
        <pc:spChg chg="del">
          <ac:chgData name="Amit Levinson" userId="e60317c7d0fb281b" providerId="LiveId" clId="{3183BC95-3DD4-4106-BB1B-6C80A2211CF4}" dt="2022-12-12T18:14:33.488" v="260" actId="478"/>
          <ac:spMkLst>
            <pc:docMk/>
            <pc:sldMk cId="2206893601" sldId="265"/>
            <ac:spMk id="16" creationId="{2FC8DB5D-0884-B353-FAEA-79DB95FF4746}"/>
          </ac:spMkLst>
        </pc:spChg>
        <pc:spChg chg="del">
          <ac:chgData name="Amit Levinson" userId="e60317c7d0fb281b" providerId="LiveId" clId="{3183BC95-3DD4-4106-BB1B-6C80A2211CF4}" dt="2022-12-12T18:14:33.488" v="260" actId="478"/>
          <ac:spMkLst>
            <pc:docMk/>
            <pc:sldMk cId="2206893601" sldId="265"/>
            <ac:spMk id="17" creationId="{E0450B11-1A9D-E61E-FB60-1C3BC31A528F}"/>
          </ac:spMkLst>
        </pc:spChg>
        <pc:spChg chg="del">
          <ac:chgData name="Amit Levinson" userId="e60317c7d0fb281b" providerId="LiveId" clId="{3183BC95-3DD4-4106-BB1B-6C80A2211CF4}" dt="2022-12-12T18:14:33.488" v="260" actId="478"/>
          <ac:spMkLst>
            <pc:docMk/>
            <pc:sldMk cId="2206893601" sldId="265"/>
            <ac:spMk id="18" creationId="{91653A5B-1738-8436-897B-A0F0E237F358}"/>
          </ac:spMkLst>
        </pc:spChg>
        <pc:spChg chg="del">
          <ac:chgData name="Amit Levinson" userId="e60317c7d0fb281b" providerId="LiveId" clId="{3183BC95-3DD4-4106-BB1B-6C80A2211CF4}" dt="2022-12-12T18:14:33.488" v="260" actId="478"/>
          <ac:spMkLst>
            <pc:docMk/>
            <pc:sldMk cId="2206893601" sldId="265"/>
            <ac:spMk id="19" creationId="{2AC68058-B6CF-0986-D926-179E5C66B204}"/>
          </ac:spMkLst>
        </pc:spChg>
        <pc:spChg chg="del">
          <ac:chgData name="Amit Levinson" userId="e60317c7d0fb281b" providerId="LiveId" clId="{3183BC95-3DD4-4106-BB1B-6C80A2211CF4}" dt="2022-12-12T18:14:33.488" v="260" actId="478"/>
          <ac:spMkLst>
            <pc:docMk/>
            <pc:sldMk cId="2206893601" sldId="265"/>
            <ac:spMk id="20" creationId="{5354BA0C-F039-14BE-0383-47B5E2A4065D}"/>
          </ac:spMkLst>
        </pc:spChg>
        <pc:spChg chg="del">
          <ac:chgData name="Amit Levinson" userId="e60317c7d0fb281b" providerId="LiveId" clId="{3183BC95-3DD4-4106-BB1B-6C80A2211CF4}" dt="2022-12-12T18:14:33.488" v="260" actId="478"/>
          <ac:spMkLst>
            <pc:docMk/>
            <pc:sldMk cId="2206893601" sldId="265"/>
            <ac:spMk id="21" creationId="{95676589-8032-38F4-A819-B6640D100B86}"/>
          </ac:spMkLst>
        </pc:spChg>
        <pc:spChg chg="del">
          <ac:chgData name="Amit Levinson" userId="e60317c7d0fb281b" providerId="LiveId" clId="{3183BC95-3DD4-4106-BB1B-6C80A2211CF4}" dt="2022-12-12T18:14:33.488" v="260" actId="478"/>
          <ac:spMkLst>
            <pc:docMk/>
            <pc:sldMk cId="2206893601" sldId="265"/>
            <ac:spMk id="22" creationId="{22503156-1880-ECAB-0310-322DC61D9B88}"/>
          </ac:spMkLst>
        </pc:spChg>
        <pc:spChg chg="del">
          <ac:chgData name="Amit Levinson" userId="e60317c7d0fb281b" providerId="LiveId" clId="{3183BC95-3DD4-4106-BB1B-6C80A2211CF4}" dt="2022-12-12T18:14:33.488" v="260" actId="478"/>
          <ac:spMkLst>
            <pc:docMk/>
            <pc:sldMk cId="2206893601" sldId="265"/>
            <ac:spMk id="23" creationId="{03A282F2-37F3-ADB5-1B1D-6F04AFF8901F}"/>
          </ac:spMkLst>
        </pc:spChg>
        <pc:spChg chg="del">
          <ac:chgData name="Amit Levinson" userId="e60317c7d0fb281b" providerId="LiveId" clId="{3183BC95-3DD4-4106-BB1B-6C80A2211CF4}" dt="2022-12-12T18:14:33.488" v="260" actId="478"/>
          <ac:spMkLst>
            <pc:docMk/>
            <pc:sldMk cId="2206893601" sldId="265"/>
            <ac:spMk id="24" creationId="{6DBB7854-2045-2EC5-E7DA-4B39A944DF2E}"/>
          </ac:spMkLst>
        </pc:spChg>
        <pc:spChg chg="del">
          <ac:chgData name="Amit Levinson" userId="e60317c7d0fb281b" providerId="LiveId" clId="{3183BC95-3DD4-4106-BB1B-6C80A2211CF4}" dt="2022-12-12T18:14:33.488" v="260" actId="478"/>
          <ac:spMkLst>
            <pc:docMk/>
            <pc:sldMk cId="2206893601" sldId="265"/>
            <ac:spMk id="25" creationId="{948FA30A-39A2-B3F8-1121-36B7DA2B1010}"/>
          </ac:spMkLst>
        </pc:spChg>
        <pc:spChg chg="del">
          <ac:chgData name="Amit Levinson" userId="e60317c7d0fb281b" providerId="LiveId" clId="{3183BC95-3DD4-4106-BB1B-6C80A2211CF4}" dt="2022-12-12T18:14:33.488" v="260" actId="478"/>
          <ac:spMkLst>
            <pc:docMk/>
            <pc:sldMk cId="2206893601" sldId="265"/>
            <ac:spMk id="26" creationId="{066CBEF0-B0B9-4B2C-26E9-5915F8E7F28E}"/>
          </ac:spMkLst>
        </pc:spChg>
        <pc:cxnChg chg="del mod">
          <ac:chgData name="Amit Levinson" userId="e60317c7d0fb281b" providerId="LiveId" clId="{3183BC95-3DD4-4106-BB1B-6C80A2211CF4}" dt="2022-12-12T18:14:33.488" v="260" actId="478"/>
          <ac:cxnSpMkLst>
            <pc:docMk/>
            <pc:sldMk cId="2206893601" sldId="265"/>
            <ac:cxnSpMk id="2" creationId="{D2206434-88DF-620C-FB3E-B43D498B20D9}"/>
          </ac:cxnSpMkLst>
        </pc:cxnChg>
      </pc:sldChg>
      <pc:sldChg chg="delSp modSp mod">
        <pc:chgData name="Amit Levinson" userId="e60317c7d0fb281b" providerId="LiveId" clId="{3183BC95-3DD4-4106-BB1B-6C80A2211CF4}" dt="2022-12-12T18:14:36.135" v="261" actId="478"/>
        <pc:sldMkLst>
          <pc:docMk/>
          <pc:sldMk cId="119548728" sldId="270"/>
        </pc:sldMkLst>
        <pc:spChg chg="del">
          <ac:chgData name="Amit Levinson" userId="e60317c7d0fb281b" providerId="LiveId" clId="{3183BC95-3DD4-4106-BB1B-6C80A2211CF4}" dt="2022-12-12T18:14:36.135" v="261" actId="478"/>
          <ac:spMkLst>
            <pc:docMk/>
            <pc:sldMk cId="119548728" sldId="270"/>
            <ac:spMk id="5" creationId="{D736071F-1587-933C-BBCD-B230E2214C4B}"/>
          </ac:spMkLst>
        </pc:spChg>
        <pc:spChg chg="del">
          <ac:chgData name="Amit Levinson" userId="e60317c7d0fb281b" providerId="LiveId" clId="{3183BC95-3DD4-4106-BB1B-6C80A2211CF4}" dt="2022-12-12T18:14:36.135" v="261" actId="478"/>
          <ac:spMkLst>
            <pc:docMk/>
            <pc:sldMk cId="119548728" sldId="270"/>
            <ac:spMk id="6" creationId="{D4707107-B27D-49D2-4717-C6520EB8DE3F}"/>
          </ac:spMkLst>
        </pc:spChg>
        <pc:spChg chg="del">
          <ac:chgData name="Amit Levinson" userId="e60317c7d0fb281b" providerId="LiveId" clId="{3183BC95-3DD4-4106-BB1B-6C80A2211CF4}" dt="2022-12-12T18:14:36.135" v="261" actId="478"/>
          <ac:spMkLst>
            <pc:docMk/>
            <pc:sldMk cId="119548728" sldId="270"/>
            <ac:spMk id="8" creationId="{8A4E6DD2-77C7-40B8-E4C6-48ABCB82FE46}"/>
          </ac:spMkLst>
        </pc:spChg>
        <pc:spChg chg="del">
          <ac:chgData name="Amit Levinson" userId="e60317c7d0fb281b" providerId="LiveId" clId="{3183BC95-3DD4-4106-BB1B-6C80A2211CF4}" dt="2022-12-12T18:14:36.135" v="261" actId="478"/>
          <ac:spMkLst>
            <pc:docMk/>
            <pc:sldMk cId="119548728" sldId="270"/>
            <ac:spMk id="11" creationId="{AA824FE3-3CE7-2DD7-1CCF-11FB1C181888}"/>
          </ac:spMkLst>
        </pc:spChg>
        <pc:spChg chg="del">
          <ac:chgData name="Amit Levinson" userId="e60317c7d0fb281b" providerId="LiveId" clId="{3183BC95-3DD4-4106-BB1B-6C80A2211CF4}" dt="2022-12-12T18:14:36.135" v="261" actId="478"/>
          <ac:spMkLst>
            <pc:docMk/>
            <pc:sldMk cId="119548728" sldId="270"/>
            <ac:spMk id="12" creationId="{4A3373C2-9B71-805F-6E52-428C6F2F6BB2}"/>
          </ac:spMkLst>
        </pc:spChg>
        <pc:spChg chg="del">
          <ac:chgData name="Amit Levinson" userId="e60317c7d0fb281b" providerId="LiveId" clId="{3183BC95-3DD4-4106-BB1B-6C80A2211CF4}" dt="2022-12-12T18:14:36.135" v="261" actId="478"/>
          <ac:spMkLst>
            <pc:docMk/>
            <pc:sldMk cId="119548728" sldId="270"/>
            <ac:spMk id="13" creationId="{639F3D12-B79C-3EE4-1D42-6611CB6DC46D}"/>
          </ac:spMkLst>
        </pc:spChg>
        <pc:spChg chg="del">
          <ac:chgData name="Amit Levinson" userId="e60317c7d0fb281b" providerId="LiveId" clId="{3183BC95-3DD4-4106-BB1B-6C80A2211CF4}" dt="2022-12-12T18:14:36.135" v="261" actId="478"/>
          <ac:spMkLst>
            <pc:docMk/>
            <pc:sldMk cId="119548728" sldId="270"/>
            <ac:spMk id="14" creationId="{9E3FA07A-6786-C291-355F-D19FE1FE1EAE}"/>
          </ac:spMkLst>
        </pc:spChg>
        <pc:spChg chg="del">
          <ac:chgData name="Amit Levinson" userId="e60317c7d0fb281b" providerId="LiveId" clId="{3183BC95-3DD4-4106-BB1B-6C80A2211CF4}" dt="2022-12-12T18:14:36.135" v="261" actId="478"/>
          <ac:spMkLst>
            <pc:docMk/>
            <pc:sldMk cId="119548728" sldId="270"/>
            <ac:spMk id="15" creationId="{7E116A1A-CD19-6322-172B-2F3609342C23}"/>
          </ac:spMkLst>
        </pc:spChg>
        <pc:spChg chg="del">
          <ac:chgData name="Amit Levinson" userId="e60317c7d0fb281b" providerId="LiveId" clId="{3183BC95-3DD4-4106-BB1B-6C80A2211CF4}" dt="2022-12-12T18:14:36.135" v="261" actId="478"/>
          <ac:spMkLst>
            <pc:docMk/>
            <pc:sldMk cId="119548728" sldId="270"/>
            <ac:spMk id="16" creationId="{7F363D65-228E-4957-A397-A21AF30E71AD}"/>
          </ac:spMkLst>
        </pc:spChg>
        <pc:spChg chg="del">
          <ac:chgData name="Amit Levinson" userId="e60317c7d0fb281b" providerId="LiveId" clId="{3183BC95-3DD4-4106-BB1B-6C80A2211CF4}" dt="2022-12-12T18:14:36.135" v="261" actId="478"/>
          <ac:spMkLst>
            <pc:docMk/>
            <pc:sldMk cId="119548728" sldId="270"/>
            <ac:spMk id="17" creationId="{63577554-271C-D6E5-18E9-9EA28CF5A6ED}"/>
          </ac:spMkLst>
        </pc:spChg>
        <pc:spChg chg="del">
          <ac:chgData name="Amit Levinson" userId="e60317c7d0fb281b" providerId="LiveId" clId="{3183BC95-3DD4-4106-BB1B-6C80A2211CF4}" dt="2022-12-12T18:14:36.135" v="261" actId="478"/>
          <ac:spMkLst>
            <pc:docMk/>
            <pc:sldMk cId="119548728" sldId="270"/>
            <ac:spMk id="18" creationId="{D375D180-ED0A-BAEB-83C5-150801326BFA}"/>
          </ac:spMkLst>
        </pc:spChg>
        <pc:spChg chg="del">
          <ac:chgData name="Amit Levinson" userId="e60317c7d0fb281b" providerId="LiveId" clId="{3183BC95-3DD4-4106-BB1B-6C80A2211CF4}" dt="2022-12-12T18:14:36.135" v="261" actId="478"/>
          <ac:spMkLst>
            <pc:docMk/>
            <pc:sldMk cId="119548728" sldId="270"/>
            <ac:spMk id="19" creationId="{E21F5933-D8D3-02C3-161B-945025F0B37B}"/>
          </ac:spMkLst>
        </pc:spChg>
        <pc:spChg chg="del">
          <ac:chgData name="Amit Levinson" userId="e60317c7d0fb281b" providerId="LiveId" clId="{3183BC95-3DD4-4106-BB1B-6C80A2211CF4}" dt="2022-12-12T18:14:36.135" v="261" actId="478"/>
          <ac:spMkLst>
            <pc:docMk/>
            <pc:sldMk cId="119548728" sldId="270"/>
            <ac:spMk id="20" creationId="{CC18A610-B6C0-6475-4C79-1587245AA1BA}"/>
          </ac:spMkLst>
        </pc:spChg>
        <pc:spChg chg="del">
          <ac:chgData name="Amit Levinson" userId="e60317c7d0fb281b" providerId="LiveId" clId="{3183BC95-3DD4-4106-BB1B-6C80A2211CF4}" dt="2022-12-12T18:14:36.135" v="261" actId="478"/>
          <ac:spMkLst>
            <pc:docMk/>
            <pc:sldMk cId="119548728" sldId="270"/>
            <ac:spMk id="21" creationId="{C1596F7A-1D20-A9DF-B4B7-7A38990098A1}"/>
          </ac:spMkLst>
        </pc:spChg>
        <pc:spChg chg="del">
          <ac:chgData name="Amit Levinson" userId="e60317c7d0fb281b" providerId="LiveId" clId="{3183BC95-3DD4-4106-BB1B-6C80A2211CF4}" dt="2022-12-12T18:14:36.135" v="261" actId="478"/>
          <ac:spMkLst>
            <pc:docMk/>
            <pc:sldMk cId="119548728" sldId="270"/>
            <ac:spMk id="22" creationId="{08C81081-5CF0-7C01-5CF5-59A8EAE67945}"/>
          </ac:spMkLst>
        </pc:spChg>
        <pc:spChg chg="del">
          <ac:chgData name="Amit Levinson" userId="e60317c7d0fb281b" providerId="LiveId" clId="{3183BC95-3DD4-4106-BB1B-6C80A2211CF4}" dt="2022-12-12T18:14:36.135" v="261" actId="478"/>
          <ac:spMkLst>
            <pc:docMk/>
            <pc:sldMk cId="119548728" sldId="270"/>
            <ac:spMk id="23" creationId="{6080EEB1-71FF-26A2-DCC4-7E99F97B23F5}"/>
          </ac:spMkLst>
        </pc:spChg>
        <pc:spChg chg="del">
          <ac:chgData name="Amit Levinson" userId="e60317c7d0fb281b" providerId="LiveId" clId="{3183BC95-3DD4-4106-BB1B-6C80A2211CF4}" dt="2022-12-12T18:14:36.135" v="261" actId="478"/>
          <ac:spMkLst>
            <pc:docMk/>
            <pc:sldMk cId="119548728" sldId="270"/>
            <ac:spMk id="24" creationId="{BD7A91E9-374E-6E38-7A12-11A33791049C}"/>
          </ac:spMkLst>
        </pc:spChg>
        <pc:spChg chg="del">
          <ac:chgData name="Amit Levinson" userId="e60317c7d0fb281b" providerId="LiveId" clId="{3183BC95-3DD4-4106-BB1B-6C80A2211CF4}" dt="2022-12-12T18:14:36.135" v="261" actId="478"/>
          <ac:spMkLst>
            <pc:docMk/>
            <pc:sldMk cId="119548728" sldId="270"/>
            <ac:spMk id="25" creationId="{06E484B0-78D8-30DA-7B13-7AE4672D53C7}"/>
          </ac:spMkLst>
        </pc:spChg>
        <pc:spChg chg="del">
          <ac:chgData name="Amit Levinson" userId="e60317c7d0fb281b" providerId="LiveId" clId="{3183BC95-3DD4-4106-BB1B-6C80A2211CF4}" dt="2022-12-12T18:14:36.135" v="261" actId="478"/>
          <ac:spMkLst>
            <pc:docMk/>
            <pc:sldMk cId="119548728" sldId="270"/>
            <ac:spMk id="26" creationId="{1DA695DB-89D4-DB7B-CA73-4BE4A844C39E}"/>
          </ac:spMkLst>
        </pc:spChg>
        <pc:spChg chg="del">
          <ac:chgData name="Amit Levinson" userId="e60317c7d0fb281b" providerId="LiveId" clId="{3183BC95-3DD4-4106-BB1B-6C80A2211CF4}" dt="2022-12-12T18:14:36.135" v="261" actId="478"/>
          <ac:spMkLst>
            <pc:docMk/>
            <pc:sldMk cId="119548728" sldId="270"/>
            <ac:spMk id="27" creationId="{392962FF-26F4-CBEB-2B9C-89FAAE945086}"/>
          </ac:spMkLst>
        </pc:spChg>
        <pc:spChg chg="del">
          <ac:chgData name="Amit Levinson" userId="e60317c7d0fb281b" providerId="LiveId" clId="{3183BC95-3DD4-4106-BB1B-6C80A2211CF4}" dt="2022-12-12T18:14:36.135" v="261" actId="478"/>
          <ac:spMkLst>
            <pc:docMk/>
            <pc:sldMk cId="119548728" sldId="270"/>
            <ac:spMk id="28" creationId="{EA5E56FC-CA54-7E4C-9A85-D7BE259AC5E2}"/>
          </ac:spMkLst>
        </pc:spChg>
        <pc:cxnChg chg="del mod">
          <ac:chgData name="Amit Levinson" userId="e60317c7d0fb281b" providerId="LiveId" clId="{3183BC95-3DD4-4106-BB1B-6C80A2211CF4}" dt="2022-12-12T18:14:36.135" v="261" actId="478"/>
          <ac:cxnSpMkLst>
            <pc:docMk/>
            <pc:sldMk cId="119548728" sldId="270"/>
            <ac:cxnSpMk id="4" creationId="{FFB562F0-09E3-61DF-067F-AC2D54403971}"/>
          </ac:cxnSpMkLst>
        </pc:cxnChg>
      </pc:sldChg>
      <pc:sldChg chg="delSp modSp mod">
        <pc:chgData name="Amit Levinson" userId="e60317c7d0fb281b" providerId="LiveId" clId="{3183BC95-3DD4-4106-BB1B-6C80A2211CF4}" dt="2022-12-19T09:54:12.618" v="2316" actId="478"/>
        <pc:sldMkLst>
          <pc:docMk/>
          <pc:sldMk cId="365160266" sldId="272"/>
        </pc:sldMkLst>
        <pc:spChg chg="del">
          <ac:chgData name="Amit Levinson" userId="e60317c7d0fb281b" providerId="LiveId" clId="{3183BC95-3DD4-4106-BB1B-6C80A2211CF4}" dt="2022-12-19T09:54:12.618" v="2316" actId="478"/>
          <ac:spMkLst>
            <pc:docMk/>
            <pc:sldMk cId="365160266" sldId="272"/>
            <ac:spMk id="3" creationId="{0BBCECA8-12D1-A9F2-F521-35629309BAAC}"/>
          </ac:spMkLst>
        </pc:spChg>
        <pc:spChg chg="del">
          <ac:chgData name="Amit Levinson" userId="e60317c7d0fb281b" providerId="LiveId" clId="{3183BC95-3DD4-4106-BB1B-6C80A2211CF4}" dt="2022-12-19T09:54:12.618" v="2316" actId="478"/>
          <ac:spMkLst>
            <pc:docMk/>
            <pc:sldMk cId="365160266" sldId="272"/>
            <ac:spMk id="4" creationId="{B27FA948-68EA-9371-18EE-C43836D776AA}"/>
          </ac:spMkLst>
        </pc:spChg>
        <pc:spChg chg="mod">
          <ac:chgData name="Amit Levinson" userId="e60317c7d0fb281b" providerId="LiveId" clId="{3183BC95-3DD4-4106-BB1B-6C80A2211CF4}" dt="2022-12-17T19:32:53.721" v="1876" actId="20577"/>
          <ac:spMkLst>
            <pc:docMk/>
            <pc:sldMk cId="365160266" sldId="272"/>
            <ac:spMk id="5" creationId="{7261B401-BD8A-23EB-1806-E4F628410446}"/>
          </ac:spMkLst>
        </pc:spChg>
        <pc:spChg chg="del">
          <ac:chgData name="Amit Levinson" userId="e60317c7d0fb281b" providerId="LiveId" clId="{3183BC95-3DD4-4106-BB1B-6C80A2211CF4}" dt="2022-12-19T09:54:12.618" v="2316" actId="478"/>
          <ac:spMkLst>
            <pc:docMk/>
            <pc:sldMk cId="365160266" sldId="272"/>
            <ac:spMk id="6" creationId="{5EF24EF1-F0AA-D8B7-343D-0EFCC30C2CB4}"/>
          </ac:spMkLst>
        </pc:spChg>
        <pc:spChg chg="del">
          <ac:chgData name="Amit Levinson" userId="e60317c7d0fb281b" providerId="LiveId" clId="{3183BC95-3DD4-4106-BB1B-6C80A2211CF4}" dt="2022-12-19T09:54:12.618" v="2316" actId="478"/>
          <ac:spMkLst>
            <pc:docMk/>
            <pc:sldMk cId="365160266" sldId="272"/>
            <ac:spMk id="7" creationId="{5AD0D757-94D0-3B18-7070-AC182B2F577B}"/>
          </ac:spMkLst>
        </pc:spChg>
        <pc:spChg chg="del">
          <ac:chgData name="Amit Levinson" userId="e60317c7d0fb281b" providerId="LiveId" clId="{3183BC95-3DD4-4106-BB1B-6C80A2211CF4}" dt="2022-12-19T09:54:12.618" v="2316" actId="478"/>
          <ac:spMkLst>
            <pc:docMk/>
            <pc:sldMk cId="365160266" sldId="272"/>
            <ac:spMk id="8" creationId="{B103EAFD-7F81-E369-191F-B053B9088508}"/>
          </ac:spMkLst>
        </pc:spChg>
        <pc:spChg chg="del">
          <ac:chgData name="Amit Levinson" userId="e60317c7d0fb281b" providerId="LiveId" clId="{3183BC95-3DD4-4106-BB1B-6C80A2211CF4}" dt="2022-12-19T09:54:12.618" v="2316" actId="478"/>
          <ac:spMkLst>
            <pc:docMk/>
            <pc:sldMk cId="365160266" sldId="272"/>
            <ac:spMk id="10" creationId="{CC87A7B4-AB84-FD4F-7FA8-C60710E006B4}"/>
          </ac:spMkLst>
        </pc:spChg>
        <pc:spChg chg="del">
          <ac:chgData name="Amit Levinson" userId="e60317c7d0fb281b" providerId="LiveId" clId="{3183BC95-3DD4-4106-BB1B-6C80A2211CF4}" dt="2022-12-19T09:54:12.618" v="2316" actId="478"/>
          <ac:spMkLst>
            <pc:docMk/>
            <pc:sldMk cId="365160266" sldId="272"/>
            <ac:spMk id="11" creationId="{EAF0DA7E-251E-68F9-5996-8229AE9DB2BB}"/>
          </ac:spMkLst>
        </pc:spChg>
        <pc:spChg chg="del">
          <ac:chgData name="Amit Levinson" userId="e60317c7d0fb281b" providerId="LiveId" clId="{3183BC95-3DD4-4106-BB1B-6C80A2211CF4}" dt="2022-12-19T09:54:12.618" v="2316" actId="478"/>
          <ac:spMkLst>
            <pc:docMk/>
            <pc:sldMk cId="365160266" sldId="272"/>
            <ac:spMk id="12" creationId="{BCDDD298-DEA7-7B35-2686-02BD65AA519E}"/>
          </ac:spMkLst>
        </pc:spChg>
        <pc:spChg chg="del">
          <ac:chgData name="Amit Levinson" userId="e60317c7d0fb281b" providerId="LiveId" clId="{3183BC95-3DD4-4106-BB1B-6C80A2211CF4}" dt="2022-12-19T09:54:12.618" v="2316" actId="478"/>
          <ac:spMkLst>
            <pc:docMk/>
            <pc:sldMk cId="365160266" sldId="272"/>
            <ac:spMk id="13" creationId="{3F0CAF03-4991-8DFA-31F5-A5C5E08765D4}"/>
          </ac:spMkLst>
        </pc:spChg>
        <pc:spChg chg="del">
          <ac:chgData name="Amit Levinson" userId="e60317c7d0fb281b" providerId="LiveId" clId="{3183BC95-3DD4-4106-BB1B-6C80A2211CF4}" dt="2022-12-19T09:54:12.618" v="2316" actId="478"/>
          <ac:spMkLst>
            <pc:docMk/>
            <pc:sldMk cId="365160266" sldId="272"/>
            <ac:spMk id="14" creationId="{58C98528-A33D-57D8-17AD-B7BE7172B270}"/>
          </ac:spMkLst>
        </pc:spChg>
        <pc:spChg chg="del">
          <ac:chgData name="Amit Levinson" userId="e60317c7d0fb281b" providerId="LiveId" clId="{3183BC95-3DD4-4106-BB1B-6C80A2211CF4}" dt="2022-12-19T09:54:12.618" v="2316" actId="478"/>
          <ac:spMkLst>
            <pc:docMk/>
            <pc:sldMk cId="365160266" sldId="272"/>
            <ac:spMk id="15" creationId="{B2E4EF21-A9BF-1031-BDDA-7CD93606E3F4}"/>
          </ac:spMkLst>
        </pc:spChg>
        <pc:spChg chg="del">
          <ac:chgData name="Amit Levinson" userId="e60317c7d0fb281b" providerId="LiveId" clId="{3183BC95-3DD4-4106-BB1B-6C80A2211CF4}" dt="2022-12-19T09:54:12.618" v="2316" actId="478"/>
          <ac:spMkLst>
            <pc:docMk/>
            <pc:sldMk cId="365160266" sldId="272"/>
            <ac:spMk id="16" creationId="{FAB5C49B-B42F-CA95-DEED-D2B198B3D7A0}"/>
          </ac:spMkLst>
        </pc:spChg>
        <pc:spChg chg="del">
          <ac:chgData name="Amit Levinson" userId="e60317c7d0fb281b" providerId="LiveId" clId="{3183BC95-3DD4-4106-BB1B-6C80A2211CF4}" dt="2022-12-19T09:54:12.618" v="2316" actId="478"/>
          <ac:spMkLst>
            <pc:docMk/>
            <pc:sldMk cId="365160266" sldId="272"/>
            <ac:spMk id="17" creationId="{B8C6D197-88AB-A8DE-B027-6AD7B4C977D4}"/>
          </ac:spMkLst>
        </pc:spChg>
        <pc:spChg chg="del">
          <ac:chgData name="Amit Levinson" userId="e60317c7d0fb281b" providerId="LiveId" clId="{3183BC95-3DD4-4106-BB1B-6C80A2211CF4}" dt="2022-12-19T09:54:12.618" v="2316" actId="478"/>
          <ac:spMkLst>
            <pc:docMk/>
            <pc:sldMk cId="365160266" sldId="272"/>
            <ac:spMk id="18" creationId="{A6776477-9EE3-7BBD-6F63-3CFCC2D48FB1}"/>
          </ac:spMkLst>
        </pc:spChg>
        <pc:spChg chg="del">
          <ac:chgData name="Amit Levinson" userId="e60317c7d0fb281b" providerId="LiveId" clId="{3183BC95-3DD4-4106-BB1B-6C80A2211CF4}" dt="2022-12-19T09:54:12.618" v="2316" actId="478"/>
          <ac:spMkLst>
            <pc:docMk/>
            <pc:sldMk cId="365160266" sldId="272"/>
            <ac:spMk id="19" creationId="{B56AA6E0-EF36-10EB-29F3-ABAB2ACCB454}"/>
          </ac:spMkLst>
        </pc:spChg>
        <pc:spChg chg="del">
          <ac:chgData name="Amit Levinson" userId="e60317c7d0fb281b" providerId="LiveId" clId="{3183BC95-3DD4-4106-BB1B-6C80A2211CF4}" dt="2022-12-19T09:54:12.618" v="2316" actId="478"/>
          <ac:spMkLst>
            <pc:docMk/>
            <pc:sldMk cId="365160266" sldId="272"/>
            <ac:spMk id="20" creationId="{75CFF01E-653E-5A25-0F56-2C63479B9EE4}"/>
          </ac:spMkLst>
        </pc:spChg>
        <pc:spChg chg="del">
          <ac:chgData name="Amit Levinson" userId="e60317c7d0fb281b" providerId="LiveId" clId="{3183BC95-3DD4-4106-BB1B-6C80A2211CF4}" dt="2022-12-19T09:54:12.618" v="2316" actId="478"/>
          <ac:spMkLst>
            <pc:docMk/>
            <pc:sldMk cId="365160266" sldId="272"/>
            <ac:spMk id="21" creationId="{878AFF6A-1CDE-7F4F-B50A-6FFC76104170}"/>
          </ac:spMkLst>
        </pc:spChg>
        <pc:spChg chg="del">
          <ac:chgData name="Amit Levinson" userId="e60317c7d0fb281b" providerId="LiveId" clId="{3183BC95-3DD4-4106-BB1B-6C80A2211CF4}" dt="2022-12-19T09:54:12.618" v="2316" actId="478"/>
          <ac:spMkLst>
            <pc:docMk/>
            <pc:sldMk cId="365160266" sldId="272"/>
            <ac:spMk id="22" creationId="{E672E8DD-F694-C72D-832A-70F28CCE7EEE}"/>
          </ac:spMkLst>
        </pc:spChg>
        <pc:spChg chg="del">
          <ac:chgData name="Amit Levinson" userId="e60317c7d0fb281b" providerId="LiveId" clId="{3183BC95-3DD4-4106-BB1B-6C80A2211CF4}" dt="2022-12-19T09:54:12.618" v="2316" actId="478"/>
          <ac:spMkLst>
            <pc:docMk/>
            <pc:sldMk cId="365160266" sldId="272"/>
            <ac:spMk id="23" creationId="{F671F460-F10E-A69F-86A2-8A0465FE49FE}"/>
          </ac:spMkLst>
        </pc:spChg>
        <pc:spChg chg="del">
          <ac:chgData name="Amit Levinson" userId="e60317c7d0fb281b" providerId="LiveId" clId="{3183BC95-3DD4-4106-BB1B-6C80A2211CF4}" dt="2022-12-19T09:54:12.618" v="2316" actId="478"/>
          <ac:spMkLst>
            <pc:docMk/>
            <pc:sldMk cId="365160266" sldId="272"/>
            <ac:spMk id="24" creationId="{712F700D-F634-8BEA-CA5C-BE743DD6BB67}"/>
          </ac:spMkLst>
        </pc:spChg>
        <pc:spChg chg="del">
          <ac:chgData name="Amit Levinson" userId="e60317c7d0fb281b" providerId="LiveId" clId="{3183BC95-3DD4-4106-BB1B-6C80A2211CF4}" dt="2022-12-19T09:54:12.618" v="2316" actId="478"/>
          <ac:spMkLst>
            <pc:docMk/>
            <pc:sldMk cId="365160266" sldId="272"/>
            <ac:spMk id="25" creationId="{D9996809-6B98-2B25-9182-1E9DC0E6F028}"/>
          </ac:spMkLst>
        </pc:spChg>
        <pc:cxnChg chg="del mod">
          <ac:chgData name="Amit Levinson" userId="e60317c7d0fb281b" providerId="LiveId" clId="{3183BC95-3DD4-4106-BB1B-6C80A2211CF4}" dt="2022-12-19T09:54:12.618" v="2316" actId="478"/>
          <ac:cxnSpMkLst>
            <pc:docMk/>
            <pc:sldMk cId="365160266" sldId="272"/>
            <ac:cxnSpMk id="2" creationId="{51BEAC37-E263-E4DE-97B6-7EF85ECC9F0C}"/>
          </ac:cxnSpMkLst>
        </pc:cxnChg>
      </pc:sldChg>
      <pc:sldChg chg="delSp modSp mod">
        <pc:chgData name="Amit Levinson" userId="e60317c7d0fb281b" providerId="LiveId" clId="{3183BC95-3DD4-4106-BB1B-6C80A2211CF4}" dt="2022-12-17T19:33:36.355" v="1886" actId="478"/>
        <pc:sldMkLst>
          <pc:docMk/>
          <pc:sldMk cId="1871668960" sldId="274"/>
        </pc:sldMkLst>
        <pc:spChg chg="del">
          <ac:chgData name="Amit Levinson" userId="e60317c7d0fb281b" providerId="LiveId" clId="{3183BC95-3DD4-4106-BB1B-6C80A2211CF4}" dt="2022-12-17T19:33:36.355" v="1886" actId="478"/>
          <ac:spMkLst>
            <pc:docMk/>
            <pc:sldMk cId="1871668960" sldId="274"/>
            <ac:spMk id="3" creationId="{048FB882-FF33-1F82-F0A2-17CE3D616C28}"/>
          </ac:spMkLst>
        </pc:spChg>
        <pc:spChg chg="del">
          <ac:chgData name="Amit Levinson" userId="e60317c7d0fb281b" providerId="LiveId" clId="{3183BC95-3DD4-4106-BB1B-6C80A2211CF4}" dt="2022-12-17T19:33:36.355" v="1886" actId="478"/>
          <ac:spMkLst>
            <pc:docMk/>
            <pc:sldMk cId="1871668960" sldId="274"/>
            <ac:spMk id="4" creationId="{5F73FA77-BF49-7485-3E70-6FF18C184409}"/>
          </ac:spMkLst>
        </pc:spChg>
        <pc:spChg chg="del">
          <ac:chgData name="Amit Levinson" userId="e60317c7d0fb281b" providerId="LiveId" clId="{3183BC95-3DD4-4106-BB1B-6C80A2211CF4}" dt="2022-12-17T19:33:36.355" v="1886" actId="478"/>
          <ac:spMkLst>
            <pc:docMk/>
            <pc:sldMk cId="1871668960" sldId="274"/>
            <ac:spMk id="5" creationId="{354F47DE-2416-80AF-74DE-B9A5D1430280}"/>
          </ac:spMkLst>
        </pc:spChg>
        <pc:spChg chg="del">
          <ac:chgData name="Amit Levinson" userId="e60317c7d0fb281b" providerId="LiveId" clId="{3183BC95-3DD4-4106-BB1B-6C80A2211CF4}" dt="2022-12-17T19:33:36.355" v="1886" actId="478"/>
          <ac:spMkLst>
            <pc:docMk/>
            <pc:sldMk cId="1871668960" sldId="274"/>
            <ac:spMk id="7" creationId="{1C65994D-E325-54E1-130E-BCD0A01AF6A5}"/>
          </ac:spMkLst>
        </pc:spChg>
        <pc:spChg chg="del">
          <ac:chgData name="Amit Levinson" userId="e60317c7d0fb281b" providerId="LiveId" clId="{3183BC95-3DD4-4106-BB1B-6C80A2211CF4}" dt="2022-12-17T19:33:36.355" v="1886" actId="478"/>
          <ac:spMkLst>
            <pc:docMk/>
            <pc:sldMk cId="1871668960" sldId="274"/>
            <ac:spMk id="8" creationId="{7F638A9F-E6F8-60CF-4B3C-69889EBA7F14}"/>
          </ac:spMkLst>
        </pc:spChg>
        <pc:spChg chg="del">
          <ac:chgData name="Amit Levinson" userId="e60317c7d0fb281b" providerId="LiveId" clId="{3183BC95-3DD4-4106-BB1B-6C80A2211CF4}" dt="2022-12-17T19:33:36.355" v="1886" actId="478"/>
          <ac:spMkLst>
            <pc:docMk/>
            <pc:sldMk cId="1871668960" sldId="274"/>
            <ac:spMk id="9" creationId="{AC715B17-7DED-46A1-6547-4E12CA5A62BF}"/>
          </ac:spMkLst>
        </pc:spChg>
        <pc:spChg chg="del">
          <ac:chgData name="Amit Levinson" userId="e60317c7d0fb281b" providerId="LiveId" clId="{3183BC95-3DD4-4106-BB1B-6C80A2211CF4}" dt="2022-12-17T19:33:36.355" v="1886" actId="478"/>
          <ac:spMkLst>
            <pc:docMk/>
            <pc:sldMk cId="1871668960" sldId="274"/>
            <ac:spMk id="10" creationId="{A4CD3A2F-9273-28E4-EDA1-A22B3ADCAD82}"/>
          </ac:spMkLst>
        </pc:spChg>
        <pc:spChg chg="del">
          <ac:chgData name="Amit Levinson" userId="e60317c7d0fb281b" providerId="LiveId" clId="{3183BC95-3DD4-4106-BB1B-6C80A2211CF4}" dt="2022-12-17T19:33:36.355" v="1886" actId="478"/>
          <ac:spMkLst>
            <pc:docMk/>
            <pc:sldMk cId="1871668960" sldId="274"/>
            <ac:spMk id="11" creationId="{6071513D-373F-C278-28B8-C510974761D5}"/>
          </ac:spMkLst>
        </pc:spChg>
        <pc:spChg chg="del">
          <ac:chgData name="Amit Levinson" userId="e60317c7d0fb281b" providerId="LiveId" clId="{3183BC95-3DD4-4106-BB1B-6C80A2211CF4}" dt="2022-12-17T19:33:36.355" v="1886" actId="478"/>
          <ac:spMkLst>
            <pc:docMk/>
            <pc:sldMk cId="1871668960" sldId="274"/>
            <ac:spMk id="12" creationId="{8ACF5319-CB8D-1D07-0244-424A312AA70E}"/>
          </ac:spMkLst>
        </pc:spChg>
        <pc:spChg chg="del">
          <ac:chgData name="Amit Levinson" userId="e60317c7d0fb281b" providerId="LiveId" clId="{3183BC95-3DD4-4106-BB1B-6C80A2211CF4}" dt="2022-12-17T19:33:36.355" v="1886" actId="478"/>
          <ac:spMkLst>
            <pc:docMk/>
            <pc:sldMk cId="1871668960" sldId="274"/>
            <ac:spMk id="13" creationId="{81D2B118-D35D-F1CC-AD20-CD8FA1ECEA8D}"/>
          </ac:spMkLst>
        </pc:spChg>
        <pc:spChg chg="del">
          <ac:chgData name="Amit Levinson" userId="e60317c7d0fb281b" providerId="LiveId" clId="{3183BC95-3DD4-4106-BB1B-6C80A2211CF4}" dt="2022-12-17T19:33:36.355" v="1886" actId="478"/>
          <ac:spMkLst>
            <pc:docMk/>
            <pc:sldMk cId="1871668960" sldId="274"/>
            <ac:spMk id="14" creationId="{52B7A9A1-87D4-E711-FDEF-9A888BA28E4A}"/>
          </ac:spMkLst>
        </pc:spChg>
        <pc:spChg chg="del">
          <ac:chgData name="Amit Levinson" userId="e60317c7d0fb281b" providerId="LiveId" clId="{3183BC95-3DD4-4106-BB1B-6C80A2211CF4}" dt="2022-12-17T19:33:36.355" v="1886" actId="478"/>
          <ac:spMkLst>
            <pc:docMk/>
            <pc:sldMk cId="1871668960" sldId="274"/>
            <ac:spMk id="15" creationId="{806924ED-3064-9C5D-640E-220C5434B029}"/>
          </ac:spMkLst>
        </pc:spChg>
        <pc:spChg chg="del">
          <ac:chgData name="Amit Levinson" userId="e60317c7d0fb281b" providerId="LiveId" clId="{3183BC95-3DD4-4106-BB1B-6C80A2211CF4}" dt="2022-12-17T19:33:36.355" v="1886" actId="478"/>
          <ac:spMkLst>
            <pc:docMk/>
            <pc:sldMk cId="1871668960" sldId="274"/>
            <ac:spMk id="16" creationId="{59686761-407E-C739-30BC-606C3964F958}"/>
          </ac:spMkLst>
        </pc:spChg>
        <pc:spChg chg="del">
          <ac:chgData name="Amit Levinson" userId="e60317c7d0fb281b" providerId="LiveId" clId="{3183BC95-3DD4-4106-BB1B-6C80A2211CF4}" dt="2022-12-17T19:33:36.355" v="1886" actId="478"/>
          <ac:spMkLst>
            <pc:docMk/>
            <pc:sldMk cId="1871668960" sldId="274"/>
            <ac:spMk id="17" creationId="{184B71F9-456B-2DE4-FDEA-DE271EFCFDCF}"/>
          </ac:spMkLst>
        </pc:spChg>
        <pc:spChg chg="del">
          <ac:chgData name="Amit Levinson" userId="e60317c7d0fb281b" providerId="LiveId" clId="{3183BC95-3DD4-4106-BB1B-6C80A2211CF4}" dt="2022-12-17T19:33:36.355" v="1886" actId="478"/>
          <ac:spMkLst>
            <pc:docMk/>
            <pc:sldMk cId="1871668960" sldId="274"/>
            <ac:spMk id="18" creationId="{27E37C97-546E-7CDF-404A-931182997BE3}"/>
          </ac:spMkLst>
        </pc:spChg>
        <pc:spChg chg="del">
          <ac:chgData name="Amit Levinson" userId="e60317c7d0fb281b" providerId="LiveId" clId="{3183BC95-3DD4-4106-BB1B-6C80A2211CF4}" dt="2022-12-17T19:33:36.355" v="1886" actId="478"/>
          <ac:spMkLst>
            <pc:docMk/>
            <pc:sldMk cId="1871668960" sldId="274"/>
            <ac:spMk id="19" creationId="{BA2CABEA-A47E-0781-5266-44F89ED4CE25}"/>
          </ac:spMkLst>
        </pc:spChg>
        <pc:spChg chg="del">
          <ac:chgData name="Amit Levinson" userId="e60317c7d0fb281b" providerId="LiveId" clId="{3183BC95-3DD4-4106-BB1B-6C80A2211CF4}" dt="2022-12-17T19:33:36.355" v="1886" actId="478"/>
          <ac:spMkLst>
            <pc:docMk/>
            <pc:sldMk cId="1871668960" sldId="274"/>
            <ac:spMk id="20" creationId="{87AF104D-ADAE-F08D-A4BB-9550A9F71ECD}"/>
          </ac:spMkLst>
        </pc:spChg>
        <pc:spChg chg="del">
          <ac:chgData name="Amit Levinson" userId="e60317c7d0fb281b" providerId="LiveId" clId="{3183BC95-3DD4-4106-BB1B-6C80A2211CF4}" dt="2022-12-17T19:33:36.355" v="1886" actId="478"/>
          <ac:spMkLst>
            <pc:docMk/>
            <pc:sldMk cId="1871668960" sldId="274"/>
            <ac:spMk id="21" creationId="{5914A8A3-15A5-640F-42DF-4A00BDFDC5F8}"/>
          </ac:spMkLst>
        </pc:spChg>
        <pc:spChg chg="del">
          <ac:chgData name="Amit Levinson" userId="e60317c7d0fb281b" providerId="LiveId" clId="{3183BC95-3DD4-4106-BB1B-6C80A2211CF4}" dt="2022-12-17T19:33:36.355" v="1886" actId="478"/>
          <ac:spMkLst>
            <pc:docMk/>
            <pc:sldMk cId="1871668960" sldId="274"/>
            <ac:spMk id="22" creationId="{F1FCF6EC-D84E-C903-6732-FBC51DBAA09B}"/>
          </ac:spMkLst>
        </pc:spChg>
        <pc:spChg chg="del">
          <ac:chgData name="Amit Levinson" userId="e60317c7d0fb281b" providerId="LiveId" clId="{3183BC95-3DD4-4106-BB1B-6C80A2211CF4}" dt="2022-12-17T19:33:36.355" v="1886" actId="478"/>
          <ac:spMkLst>
            <pc:docMk/>
            <pc:sldMk cId="1871668960" sldId="274"/>
            <ac:spMk id="23" creationId="{6F4D4347-6AFE-F1F1-79F4-2B1A4520E8EF}"/>
          </ac:spMkLst>
        </pc:spChg>
        <pc:spChg chg="del">
          <ac:chgData name="Amit Levinson" userId="e60317c7d0fb281b" providerId="LiveId" clId="{3183BC95-3DD4-4106-BB1B-6C80A2211CF4}" dt="2022-12-17T19:33:36.355" v="1886" actId="478"/>
          <ac:spMkLst>
            <pc:docMk/>
            <pc:sldMk cId="1871668960" sldId="274"/>
            <ac:spMk id="24" creationId="{7ADCC34B-93FE-9630-7E7A-26BA989EC4B1}"/>
          </ac:spMkLst>
        </pc:spChg>
        <pc:cxnChg chg="del mod">
          <ac:chgData name="Amit Levinson" userId="e60317c7d0fb281b" providerId="LiveId" clId="{3183BC95-3DD4-4106-BB1B-6C80A2211CF4}" dt="2022-12-17T19:33:36.355" v="1886" actId="478"/>
          <ac:cxnSpMkLst>
            <pc:docMk/>
            <pc:sldMk cId="1871668960" sldId="274"/>
            <ac:cxnSpMk id="2" creationId="{D53FB516-FDF0-55AC-EF30-4DBA4E35E5EF}"/>
          </ac:cxnSpMkLst>
        </pc:cxnChg>
      </pc:sldChg>
      <pc:sldChg chg="delSp modSp mod modNotesTx">
        <pc:chgData name="Amit Levinson" userId="e60317c7d0fb281b" providerId="LiveId" clId="{3183BC95-3DD4-4106-BB1B-6C80A2211CF4}" dt="2022-12-19T09:54:09.756" v="2315" actId="20577"/>
        <pc:sldMkLst>
          <pc:docMk/>
          <pc:sldMk cId="3702887137" sldId="277"/>
        </pc:sldMkLst>
        <pc:spChg chg="del">
          <ac:chgData name="Amit Levinson" userId="e60317c7d0fb281b" providerId="LiveId" clId="{3183BC95-3DD4-4106-BB1B-6C80A2211CF4}" dt="2022-12-17T19:33:40.899" v="1888" actId="478"/>
          <ac:spMkLst>
            <pc:docMk/>
            <pc:sldMk cId="3702887137" sldId="277"/>
            <ac:spMk id="8" creationId="{0E585A9D-18E0-A177-B913-43C4AB6F099A}"/>
          </ac:spMkLst>
        </pc:spChg>
        <pc:spChg chg="del">
          <ac:chgData name="Amit Levinson" userId="e60317c7d0fb281b" providerId="LiveId" clId="{3183BC95-3DD4-4106-BB1B-6C80A2211CF4}" dt="2022-12-17T19:33:40.899" v="1888" actId="478"/>
          <ac:spMkLst>
            <pc:docMk/>
            <pc:sldMk cId="3702887137" sldId="277"/>
            <ac:spMk id="10" creationId="{1CC87EFF-3509-781A-7450-2A7637C4673C}"/>
          </ac:spMkLst>
        </pc:spChg>
        <pc:spChg chg="del">
          <ac:chgData name="Amit Levinson" userId="e60317c7d0fb281b" providerId="LiveId" clId="{3183BC95-3DD4-4106-BB1B-6C80A2211CF4}" dt="2022-12-17T19:33:40.899" v="1888" actId="478"/>
          <ac:spMkLst>
            <pc:docMk/>
            <pc:sldMk cId="3702887137" sldId="277"/>
            <ac:spMk id="11" creationId="{293BD383-5065-1F0C-8BBE-F3CB6A072B97}"/>
          </ac:spMkLst>
        </pc:spChg>
        <pc:spChg chg="del">
          <ac:chgData name="Amit Levinson" userId="e60317c7d0fb281b" providerId="LiveId" clId="{3183BC95-3DD4-4106-BB1B-6C80A2211CF4}" dt="2022-12-17T19:33:40.899" v="1888" actId="478"/>
          <ac:spMkLst>
            <pc:docMk/>
            <pc:sldMk cId="3702887137" sldId="277"/>
            <ac:spMk id="12" creationId="{9EB429C4-4B32-A43D-1719-290090E71666}"/>
          </ac:spMkLst>
        </pc:spChg>
        <pc:spChg chg="del">
          <ac:chgData name="Amit Levinson" userId="e60317c7d0fb281b" providerId="LiveId" clId="{3183BC95-3DD4-4106-BB1B-6C80A2211CF4}" dt="2022-12-17T19:33:40.899" v="1888" actId="478"/>
          <ac:spMkLst>
            <pc:docMk/>
            <pc:sldMk cId="3702887137" sldId="277"/>
            <ac:spMk id="13" creationId="{A96C04E1-D99F-A413-C36D-5203B9A9A4E6}"/>
          </ac:spMkLst>
        </pc:spChg>
        <pc:spChg chg="del">
          <ac:chgData name="Amit Levinson" userId="e60317c7d0fb281b" providerId="LiveId" clId="{3183BC95-3DD4-4106-BB1B-6C80A2211CF4}" dt="2022-12-17T19:33:40.899" v="1888" actId="478"/>
          <ac:spMkLst>
            <pc:docMk/>
            <pc:sldMk cId="3702887137" sldId="277"/>
            <ac:spMk id="14" creationId="{FC423649-68E1-BAF7-CDBD-027C913FC4B8}"/>
          </ac:spMkLst>
        </pc:spChg>
        <pc:spChg chg="del">
          <ac:chgData name="Amit Levinson" userId="e60317c7d0fb281b" providerId="LiveId" clId="{3183BC95-3DD4-4106-BB1B-6C80A2211CF4}" dt="2022-12-17T19:33:40.899" v="1888" actId="478"/>
          <ac:spMkLst>
            <pc:docMk/>
            <pc:sldMk cId="3702887137" sldId="277"/>
            <ac:spMk id="15" creationId="{BC8504BD-E1E6-A409-A93F-6668E4A2162E}"/>
          </ac:spMkLst>
        </pc:spChg>
        <pc:spChg chg="del">
          <ac:chgData name="Amit Levinson" userId="e60317c7d0fb281b" providerId="LiveId" clId="{3183BC95-3DD4-4106-BB1B-6C80A2211CF4}" dt="2022-12-17T19:33:40.899" v="1888" actId="478"/>
          <ac:spMkLst>
            <pc:docMk/>
            <pc:sldMk cId="3702887137" sldId="277"/>
            <ac:spMk id="16" creationId="{77B319AB-F5DF-A8FD-4D44-E2CA03A86732}"/>
          </ac:spMkLst>
        </pc:spChg>
        <pc:spChg chg="del">
          <ac:chgData name="Amit Levinson" userId="e60317c7d0fb281b" providerId="LiveId" clId="{3183BC95-3DD4-4106-BB1B-6C80A2211CF4}" dt="2022-12-17T19:33:40.899" v="1888" actId="478"/>
          <ac:spMkLst>
            <pc:docMk/>
            <pc:sldMk cId="3702887137" sldId="277"/>
            <ac:spMk id="17" creationId="{4C5137ED-6CE5-6EE0-5854-15ED191067E8}"/>
          </ac:spMkLst>
        </pc:spChg>
        <pc:spChg chg="del">
          <ac:chgData name="Amit Levinson" userId="e60317c7d0fb281b" providerId="LiveId" clId="{3183BC95-3DD4-4106-BB1B-6C80A2211CF4}" dt="2022-12-17T19:33:40.899" v="1888" actId="478"/>
          <ac:spMkLst>
            <pc:docMk/>
            <pc:sldMk cId="3702887137" sldId="277"/>
            <ac:spMk id="18" creationId="{DE81F4BF-983A-5490-865F-EAE15DF26D09}"/>
          </ac:spMkLst>
        </pc:spChg>
        <pc:spChg chg="del">
          <ac:chgData name="Amit Levinson" userId="e60317c7d0fb281b" providerId="LiveId" clId="{3183BC95-3DD4-4106-BB1B-6C80A2211CF4}" dt="2022-12-17T19:33:40.899" v="1888" actId="478"/>
          <ac:spMkLst>
            <pc:docMk/>
            <pc:sldMk cId="3702887137" sldId="277"/>
            <ac:spMk id="19" creationId="{D2494176-20EF-C5B0-C0C3-67FA94F1C808}"/>
          </ac:spMkLst>
        </pc:spChg>
        <pc:spChg chg="del">
          <ac:chgData name="Amit Levinson" userId="e60317c7d0fb281b" providerId="LiveId" clId="{3183BC95-3DD4-4106-BB1B-6C80A2211CF4}" dt="2022-12-17T19:33:40.899" v="1888" actId="478"/>
          <ac:spMkLst>
            <pc:docMk/>
            <pc:sldMk cId="3702887137" sldId="277"/>
            <ac:spMk id="20" creationId="{0343794A-DBC3-2BB6-F720-888296A89115}"/>
          </ac:spMkLst>
        </pc:spChg>
        <pc:spChg chg="del">
          <ac:chgData name="Amit Levinson" userId="e60317c7d0fb281b" providerId="LiveId" clId="{3183BC95-3DD4-4106-BB1B-6C80A2211CF4}" dt="2022-12-17T19:33:40.899" v="1888" actId="478"/>
          <ac:spMkLst>
            <pc:docMk/>
            <pc:sldMk cId="3702887137" sldId="277"/>
            <ac:spMk id="21" creationId="{2C2E3C4F-7267-7659-CAE1-BBEF49C357AD}"/>
          </ac:spMkLst>
        </pc:spChg>
        <pc:spChg chg="del">
          <ac:chgData name="Amit Levinson" userId="e60317c7d0fb281b" providerId="LiveId" clId="{3183BC95-3DD4-4106-BB1B-6C80A2211CF4}" dt="2022-12-17T19:33:40.899" v="1888" actId="478"/>
          <ac:spMkLst>
            <pc:docMk/>
            <pc:sldMk cId="3702887137" sldId="277"/>
            <ac:spMk id="22" creationId="{9AEC8CAA-2FA7-5A14-B276-CF8FA2C101D7}"/>
          </ac:spMkLst>
        </pc:spChg>
        <pc:spChg chg="del">
          <ac:chgData name="Amit Levinson" userId="e60317c7d0fb281b" providerId="LiveId" clId="{3183BC95-3DD4-4106-BB1B-6C80A2211CF4}" dt="2022-12-17T19:33:40.899" v="1888" actId="478"/>
          <ac:spMkLst>
            <pc:docMk/>
            <pc:sldMk cId="3702887137" sldId="277"/>
            <ac:spMk id="23" creationId="{02700166-02D7-7950-40C5-E81F65C24A1E}"/>
          </ac:spMkLst>
        </pc:spChg>
        <pc:spChg chg="del">
          <ac:chgData name="Amit Levinson" userId="e60317c7d0fb281b" providerId="LiveId" clId="{3183BC95-3DD4-4106-BB1B-6C80A2211CF4}" dt="2022-12-17T19:33:40.899" v="1888" actId="478"/>
          <ac:spMkLst>
            <pc:docMk/>
            <pc:sldMk cId="3702887137" sldId="277"/>
            <ac:spMk id="24" creationId="{72279A1B-D410-17E1-05DA-B821854EF2CF}"/>
          </ac:spMkLst>
        </pc:spChg>
        <pc:spChg chg="del">
          <ac:chgData name="Amit Levinson" userId="e60317c7d0fb281b" providerId="LiveId" clId="{3183BC95-3DD4-4106-BB1B-6C80A2211CF4}" dt="2022-12-17T19:33:40.899" v="1888" actId="478"/>
          <ac:spMkLst>
            <pc:docMk/>
            <pc:sldMk cId="3702887137" sldId="277"/>
            <ac:spMk id="25" creationId="{49E01CCB-B8DB-5866-8E47-46F5F837B899}"/>
          </ac:spMkLst>
        </pc:spChg>
        <pc:spChg chg="del">
          <ac:chgData name="Amit Levinson" userId="e60317c7d0fb281b" providerId="LiveId" clId="{3183BC95-3DD4-4106-BB1B-6C80A2211CF4}" dt="2022-12-17T19:33:40.899" v="1888" actId="478"/>
          <ac:spMkLst>
            <pc:docMk/>
            <pc:sldMk cId="3702887137" sldId="277"/>
            <ac:spMk id="26" creationId="{06837689-2403-930E-EDF0-472EABC5D448}"/>
          </ac:spMkLst>
        </pc:spChg>
        <pc:spChg chg="del">
          <ac:chgData name="Amit Levinson" userId="e60317c7d0fb281b" providerId="LiveId" clId="{3183BC95-3DD4-4106-BB1B-6C80A2211CF4}" dt="2022-12-17T19:33:40.899" v="1888" actId="478"/>
          <ac:spMkLst>
            <pc:docMk/>
            <pc:sldMk cId="3702887137" sldId="277"/>
            <ac:spMk id="27" creationId="{773ADB01-75CD-AAB3-B6E2-2EA3EA3BD057}"/>
          </ac:spMkLst>
        </pc:spChg>
        <pc:spChg chg="del">
          <ac:chgData name="Amit Levinson" userId="e60317c7d0fb281b" providerId="LiveId" clId="{3183BC95-3DD4-4106-BB1B-6C80A2211CF4}" dt="2022-12-17T19:33:40.899" v="1888" actId="478"/>
          <ac:spMkLst>
            <pc:docMk/>
            <pc:sldMk cId="3702887137" sldId="277"/>
            <ac:spMk id="28" creationId="{001B5093-5BA6-BC0B-032B-2B79E9841001}"/>
          </ac:spMkLst>
        </pc:spChg>
        <pc:spChg chg="del">
          <ac:chgData name="Amit Levinson" userId="e60317c7d0fb281b" providerId="LiveId" clId="{3183BC95-3DD4-4106-BB1B-6C80A2211CF4}" dt="2022-12-17T19:33:40.899" v="1888" actId="478"/>
          <ac:spMkLst>
            <pc:docMk/>
            <pc:sldMk cId="3702887137" sldId="277"/>
            <ac:spMk id="29" creationId="{AC2D53F2-0305-074E-4625-7DC014305116}"/>
          </ac:spMkLst>
        </pc:spChg>
        <pc:cxnChg chg="del mod">
          <ac:chgData name="Amit Levinson" userId="e60317c7d0fb281b" providerId="LiveId" clId="{3183BC95-3DD4-4106-BB1B-6C80A2211CF4}" dt="2022-12-17T19:33:40.899" v="1888" actId="478"/>
          <ac:cxnSpMkLst>
            <pc:docMk/>
            <pc:sldMk cId="3702887137" sldId="277"/>
            <ac:cxnSpMk id="3" creationId="{87A05AF6-9808-B7CE-33CA-B80A09FD3165}"/>
          </ac:cxnSpMkLst>
        </pc:cxnChg>
      </pc:sldChg>
      <pc:sldChg chg="delSp modSp mod">
        <pc:chgData name="Amit Levinson" userId="e60317c7d0fb281b" providerId="LiveId" clId="{3183BC95-3DD4-4106-BB1B-6C80A2211CF4}" dt="2022-12-12T18:14:26.752" v="257" actId="478"/>
        <pc:sldMkLst>
          <pc:docMk/>
          <pc:sldMk cId="247700317" sldId="278"/>
        </pc:sldMkLst>
        <pc:spChg chg="del">
          <ac:chgData name="Amit Levinson" userId="e60317c7d0fb281b" providerId="LiveId" clId="{3183BC95-3DD4-4106-BB1B-6C80A2211CF4}" dt="2022-12-12T18:14:26.752" v="257" actId="478"/>
          <ac:spMkLst>
            <pc:docMk/>
            <pc:sldMk cId="247700317" sldId="278"/>
            <ac:spMk id="19" creationId="{DE2C4B3B-EFFA-CCA6-FABD-3DA6BBCD091C}"/>
          </ac:spMkLst>
        </pc:spChg>
        <pc:spChg chg="del">
          <ac:chgData name="Amit Levinson" userId="e60317c7d0fb281b" providerId="LiveId" clId="{3183BC95-3DD4-4106-BB1B-6C80A2211CF4}" dt="2022-12-12T18:14:26.752" v="257" actId="478"/>
          <ac:spMkLst>
            <pc:docMk/>
            <pc:sldMk cId="247700317" sldId="278"/>
            <ac:spMk id="20" creationId="{FB461D06-6499-4260-5C2C-E044E11B64C4}"/>
          </ac:spMkLst>
        </pc:spChg>
        <pc:spChg chg="del">
          <ac:chgData name="Amit Levinson" userId="e60317c7d0fb281b" providerId="LiveId" clId="{3183BC95-3DD4-4106-BB1B-6C80A2211CF4}" dt="2022-12-12T18:14:26.752" v="257" actId="478"/>
          <ac:spMkLst>
            <pc:docMk/>
            <pc:sldMk cId="247700317" sldId="278"/>
            <ac:spMk id="21" creationId="{83C9413F-CECA-973E-CA1C-C3AB511A6F7F}"/>
          </ac:spMkLst>
        </pc:spChg>
        <pc:spChg chg="del">
          <ac:chgData name="Amit Levinson" userId="e60317c7d0fb281b" providerId="LiveId" clId="{3183BC95-3DD4-4106-BB1B-6C80A2211CF4}" dt="2022-12-12T18:14:26.752" v="257" actId="478"/>
          <ac:spMkLst>
            <pc:docMk/>
            <pc:sldMk cId="247700317" sldId="278"/>
            <ac:spMk id="22" creationId="{EC7D97DC-6D44-F829-9233-06C5C2C4C06F}"/>
          </ac:spMkLst>
        </pc:spChg>
        <pc:spChg chg="del">
          <ac:chgData name="Amit Levinson" userId="e60317c7d0fb281b" providerId="LiveId" clId="{3183BC95-3DD4-4106-BB1B-6C80A2211CF4}" dt="2022-12-12T18:14:26.752" v="257" actId="478"/>
          <ac:spMkLst>
            <pc:docMk/>
            <pc:sldMk cId="247700317" sldId="278"/>
            <ac:spMk id="23" creationId="{24253108-D2EC-54DA-E1A4-2187DF86CD97}"/>
          </ac:spMkLst>
        </pc:spChg>
        <pc:spChg chg="del">
          <ac:chgData name="Amit Levinson" userId="e60317c7d0fb281b" providerId="LiveId" clId="{3183BC95-3DD4-4106-BB1B-6C80A2211CF4}" dt="2022-12-12T18:14:26.752" v="257" actId="478"/>
          <ac:spMkLst>
            <pc:docMk/>
            <pc:sldMk cId="247700317" sldId="278"/>
            <ac:spMk id="24" creationId="{EF39CED7-0768-4F2C-0261-D9451A2CFC72}"/>
          </ac:spMkLst>
        </pc:spChg>
        <pc:spChg chg="del">
          <ac:chgData name="Amit Levinson" userId="e60317c7d0fb281b" providerId="LiveId" clId="{3183BC95-3DD4-4106-BB1B-6C80A2211CF4}" dt="2022-12-12T18:14:26.752" v="257" actId="478"/>
          <ac:spMkLst>
            <pc:docMk/>
            <pc:sldMk cId="247700317" sldId="278"/>
            <ac:spMk id="25" creationId="{ED8E101F-1531-04A8-532C-40C1ABF81ACE}"/>
          </ac:spMkLst>
        </pc:spChg>
        <pc:spChg chg="del">
          <ac:chgData name="Amit Levinson" userId="e60317c7d0fb281b" providerId="LiveId" clId="{3183BC95-3DD4-4106-BB1B-6C80A2211CF4}" dt="2022-12-12T18:14:26.752" v="257" actId="478"/>
          <ac:spMkLst>
            <pc:docMk/>
            <pc:sldMk cId="247700317" sldId="278"/>
            <ac:spMk id="26" creationId="{6213E54F-118C-3D3B-B703-97E8DE916A12}"/>
          </ac:spMkLst>
        </pc:spChg>
        <pc:spChg chg="del">
          <ac:chgData name="Amit Levinson" userId="e60317c7d0fb281b" providerId="LiveId" clId="{3183BC95-3DD4-4106-BB1B-6C80A2211CF4}" dt="2022-12-12T18:14:26.752" v="257" actId="478"/>
          <ac:spMkLst>
            <pc:docMk/>
            <pc:sldMk cId="247700317" sldId="278"/>
            <ac:spMk id="27" creationId="{2D45B7F9-B3D1-F6AB-3B4B-B4847A53793B}"/>
          </ac:spMkLst>
        </pc:spChg>
        <pc:spChg chg="del">
          <ac:chgData name="Amit Levinson" userId="e60317c7d0fb281b" providerId="LiveId" clId="{3183BC95-3DD4-4106-BB1B-6C80A2211CF4}" dt="2022-12-12T18:14:26.752" v="257" actId="478"/>
          <ac:spMkLst>
            <pc:docMk/>
            <pc:sldMk cId="247700317" sldId="278"/>
            <ac:spMk id="28" creationId="{90DB5BD3-6B5E-3FBC-A23F-79754909248E}"/>
          </ac:spMkLst>
        </pc:spChg>
        <pc:spChg chg="del">
          <ac:chgData name="Amit Levinson" userId="e60317c7d0fb281b" providerId="LiveId" clId="{3183BC95-3DD4-4106-BB1B-6C80A2211CF4}" dt="2022-12-12T18:14:26.752" v="257" actId="478"/>
          <ac:spMkLst>
            <pc:docMk/>
            <pc:sldMk cId="247700317" sldId="278"/>
            <ac:spMk id="29" creationId="{E36B715C-ECFA-FB73-2FA3-4FAA28E0DCFB}"/>
          </ac:spMkLst>
        </pc:spChg>
        <pc:spChg chg="del">
          <ac:chgData name="Amit Levinson" userId="e60317c7d0fb281b" providerId="LiveId" clId="{3183BC95-3DD4-4106-BB1B-6C80A2211CF4}" dt="2022-12-12T18:14:26.752" v="257" actId="478"/>
          <ac:spMkLst>
            <pc:docMk/>
            <pc:sldMk cId="247700317" sldId="278"/>
            <ac:spMk id="30" creationId="{34E9062B-98FC-614C-837D-9FF8A99C7FA8}"/>
          </ac:spMkLst>
        </pc:spChg>
        <pc:spChg chg="del">
          <ac:chgData name="Amit Levinson" userId="e60317c7d0fb281b" providerId="LiveId" clId="{3183BC95-3DD4-4106-BB1B-6C80A2211CF4}" dt="2022-12-12T18:14:26.752" v="257" actId="478"/>
          <ac:spMkLst>
            <pc:docMk/>
            <pc:sldMk cId="247700317" sldId="278"/>
            <ac:spMk id="31" creationId="{BCD0BE2D-32E3-FA2A-9E41-C6BEB47D2DA8}"/>
          </ac:spMkLst>
        </pc:spChg>
        <pc:spChg chg="del">
          <ac:chgData name="Amit Levinson" userId="e60317c7d0fb281b" providerId="LiveId" clId="{3183BC95-3DD4-4106-BB1B-6C80A2211CF4}" dt="2022-12-12T18:14:26.752" v="257" actId="478"/>
          <ac:spMkLst>
            <pc:docMk/>
            <pc:sldMk cId="247700317" sldId="278"/>
            <ac:spMk id="32" creationId="{C46634BD-3660-FD76-304D-D653F6D6E791}"/>
          </ac:spMkLst>
        </pc:spChg>
        <pc:spChg chg="del">
          <ac:chgData name="Amit Levinson" userId="e60317c7d0fb281b" providerId="LiveId" clId="{3183BC95-3DD4-4106-BB1B-6C80A2211CF4}" dt="2022-12-12T18:14:26.752" v="257" actId="478"/>
          <ac:spMkLst>
            <pc:docMk/>
            <pc:sldMk cId="247700317" sldId="278"/>
            <ac:spMk id="33" creationId="{6860802C-9BC5-378A-1B24-267EC467A119}"/>
          </ac:spMkLst>
        </pc:spChg>
        <pc:spChg chg="del">
          <ac:chgData name="Amit Levinson" userId="e60317c7d0fb281b" providerId="LiveId" clId="{3183BC95-3DD4-4106-BB1B-6C80A2211CF4}" dt="2022-12-12T18:14:26.752" v="257" actId="478"/>
          <ac:spMkLst>
            <pc:docMk/>
            <pc:sldMk cId="247700317" sldId="278"/>
            <ac:spMk id="34" creationId="{84EEE4C8-CCA0-668B-4A54-189F3DC31037}"/>
          </ac:spMkLst>
        </pc:spChg>
        <pc:spChg chg="del">
          <ac:chgData name="Amit Levinson" userId="e60317c7d0fb281b" providerId="LiveId" clId="{3183BC95-3DD4-4106-BB1B-6C80A2211CF4}" dt="2022-12-12T18:14:26.752" v="257" actId="478"/>
          <ac:spMkLst>
            <pc:docMk/>
            <pc:sldMk cId="247700317" sldId="278"/>
            <ac:spMk id="35" creationId="{F3717055-6F38-AD37-E21A-31B1353E2F33}"/>
          </ac:spMkLst>
        </pc:spChg>
        <pc:spChg chg="del">
          <ac:chgData name="Amit Levinson" userId="e60317c7d0fb281b" providerId="LiveId" clId="{3183BC95-3DD4-4106-BB1B-6C80A2211CF4}" dt="2022-12-12T18:14:26.752" v="257" actId="478"/>
          <ac:spMkLst>
            <pc:docMk/>
            <pc:sldMk cId="247700317" sldId="278"/>
            <ac:spMk id="36" creationId="{46F7F235-FBDB-2756-5A68-EC3563A2714F}"/>
          </ac:spMkLst>
        </pc:spChg>
        <pc:spChg chg="del">
          <ac:chgData name="Amit Levinson" userId="e60317c7d0fb281b" providerId="LiveId" clId="{3183BC95-3DD4-4106-BB1B-6C80A2211CF4}" dt="2022-12-12T18:14:26.752" v="257" actId="478"/>
          <ac:spMkLst>
            <pc:docMk/>
            <pc:sldMk cId="247700317" sldId="278"/>
            <ac:spMk id="37" creationId="{4A47C7EB-A230-3B2F-57A0-738AC3B02952}"/>
          </ac:spMkLst>
        </pc:spChg>
        <pc:spChg chg="del">
          <ac:chgData name="Amit Levinson" userId="e60317c7d0fb281b" providerId="LiveId" clId="{3183BC95-3DD4-4106-BB1B-6C80A2211CF4}" dt="2022-12-12T18:14:26.752" v="257" actId="478"/>
          <ac:spMkLst>
            <pc:docMk/>
            <pc:sldMk cId="247700317" sldId="278"/>
            <ac:spMk id="38" creationId="{0BFEC8A4-C1BD-FCBC-21CF-F27F0C2ED36A}"/>
          </ac:spMkLst>
        </pc:spChg>
        <pc:spChg chg="del">
          <ac:chgData name="Amit Levinson" userId="e60317c7d0fb281b" providerId="LiveId" clId="{3183BC95-3DD4-4106-BB1B-6C80A2211CF4}" dt="2022-12-12T18:14:26.752" v="257" actId="478"/>
          <ac:spMkLst>
            <pc:docMk/>
            <pc:sldMk cId="247700317" sldId="278"/>
            <ac:spMk id="39" creationId="{61435208-AB71-CEAC-0B7E-C0BFC119AB83}"/>
          </ac:spMkLst>
        </pc:spChg>
        <pc:cxnChg chg="del mod">
          <ac:chgData name="Amit Levinson" userId="e60317c7d0fb281b" providerId="LiveId" clId="{3183BC95-3DD4-4106-BB1B-6C80A2211CF4}" dt="2022-12-12T18:14:26.752" v="257" actId="478"/>
          <ac:cxnSpMkLst>
            <pc:docMk/>
            <pc:sldMk cId="247700317" sldId="278"/>
            <ac:cxnSpMk id="18" creationId="{8F905461-7307-7867-17A6-B16DA60836FF}"/>
          </ac:cxnSpMkLst>
        </pc:cxnChg>
      </pc:sldChg>
      <pc:sldChg chg="delSp modSp mod modNotesTx">
        <pc:chgData name="Amit Levinson" userId="e60317c7d0fb281b" providerId="LiveId" clId="{3183BC95-3DD4-4106-BB1B-6C80A2211CF4}" dt="2022-12-17T19:33:38.426" v="1887" actId="478"/>
        <pc:sldMkLst>
          <pc:docMk/>
          <pc:sldMk cId="3907008379" sldId="279"/>
        </pc:sldMkLst>
        <pc:spChg chg="del">
          <ac:chgData name="Amit Levinson" userId="e60317c7d0fb281b" providerId="LiveId" clId="{3183BC95-3DD4-4106-BB1B-6C80A2211CF4}" dt="2022-12-17T19:33:38.426" v="1887" actId="478"/>
          <ac:spMkLst>
            <pc:docMk/>
            <pc:sldMk cId="3907008379" sldId="279"/>
            <ac:spMk id="6" creationId="{65E1DADF-8C58-7838-4538-E25D0A64A628}"/>
          </ac:spMkLst>
        </pc:spChg>
        <pc:spChg chg="del">
          <ac:chgData name="Amit Levinson" userId="e60317c7d0fb281b" providerId="LiveId" clId="{3183BC95-3DD4-4106-BB1B-6C80A2211CF4}" dt="2022-12-17T19:33:38.426" v="1887" actId="478"/>
          <ac:spMkLst>
            <pc:docMk/>
            <pc:sldMk cId="3907008379" sldId="279"/>
            <ac:spMk id="8" creationId="{1EA863CA-5925-D5BC-B436-5D12AB66824E}"/>
          </ac:spMkLst>
        </pc:spChg>
        <pc:spChg chg="del">
          <ac:chgData name="Amit Levinson" userId="e60317c7d0fb281b" providerId="LiveId" clId="{3183BC95-3DD4-4106-BB1B-6C80A2211CF4}" dt="2022-12-17T19:33:38.426" v="1887" actId="478"/>
          <ac:spMkLst>
            <pc:docMk/>
            <pc:sldMk cId="3907008379" sldId="279"/>
            <ac:spMk id="10" creationId="{27ECD606-46B5-2405-530C-811EDA266D94}"/>
          </ac:spMkLst>
        </pc:spChg>
        <pc:spChg chg="del">
          <ac:chgData name="Amit Levinson" userId="e60317c7d0fb281b" providerId="LiveId" clId="{3183BC95-3DD4-4106-BB1B-6C80A2211CF4}" dt="2022-12-17T19:33:38.426" v="1887" actId="478"/>
          <ac:spMkLst>
            <pc:docMk/>
            <pc:sldMk cId="3907008379" sldId="279"/>
            <ac:spMk id="12" creationId="{5218D914-2423-7338-8D28-6F086C4B4FE9}"/>
          </ac:spMkLst>
        </pc:spChg>
        <pc:spChg chg="del">
          <ac:chgData name="Amit Levinson" userId="e60317c7d0fb281b" providerId="LiveId" clId="{3183BC95-3DD4-4106-BB1B-6C80A2211CF4}" dt="2022-12-17T19:33:38.426" v="1887" actId="478"/>
          <ac:spMkLst>
            <pc:docMk/>
            <pc:sldMk cId="3907008379" sldId="279"/>
            <ac:spMk id="14" creationId="{2C7D4193-9484-D153-86C1-8C4FC22079FE}"/>
          </ac:spMkLst>
        </pc:spChg>
        <pc:spChg chg="del">
          <ac:chgData name="Amit Levinson" userId="e60317c7d0fb281b" providerId="LiveId" clId="{3183BC95-3DD4-4106-BB1B-6C80A2211CF4}" dt="2022-12-17T19:33:38.426" v="1887" actId="478"/>
          <ac:spMkLst>
            <pc:docMk/>
            <pc:sldMk cId="3907008379" sldId="279"/>
            <ac:spMk id="15" creationId="{31EF4681-B7AC-A069-8805-513DC18ECBEB}"/>
          </ac:spMkLst>
        </pc:spChg>
        <pc:spChg chg="del">
          <ac:chgData name="Amit Levinson" userId="e60317c7d0fb281b" providerId="LiveId" clId="{3183BC95-3DD4-4106-BB1B-6C80A2211CF4}" dt="2022-12-17T19:33:38.426" v="1887" actId="478"/>
          <ac:spMkLst>
            <pc:docMk/>
            <pc:sldMk cId="3907008379" sldId="279"/>
            <ac:spMk id="16" creationId="{0D30838E-A89E-F958-E3F4-4246E6CA268D}"/>
          </ac:spMkLst>
        </pc:spChg>
        <pc:spChg chg="del">
          <ac:chgData name="Amit Levinson" userId="e60317c7d0fb281b" providerId="LiveId" clId="{3183BC95-3DD4-4106-BB1B-6C80A2211CF4}" dt="2022-12-17T19:33:38.426" v="1887" actId="478"/>
          <ac:spMkLst>
            <pc:docMk/>
            <pc:sldMk cId="3907008379" sldId="279"/>
            <ac:spMk id="17" creationId="{D9A5011E-75D2-363F-8E26-8E01C5D50214}"/>
          </ac:spMkLst>
        </pc:spChg>
        <pc:spChg chg="del">
          <ac:chgData name="Amit Levinson" userId="e60317c7d0fb281b" providerId="LiveId" clId="{3183BC95-3DD4-4106-BB1B-6C80A2211CF4}" dt="2022-12-17T19:33:38.426" v="1887" actId="478"/>
          <ac:spMkLst>
            <pc:docMk/>
            <pc:sldMk cId="3907008379" sldId="279"/>
            <ac:spMk id="18" creationId="{DFA8A325-B441-6F26-D59C-0BF4535B0C2B}"/>
          </ac:spMkLst>
        </pc:spChg>
        <pc:spChg chg="del">
          <ac:chgData name="Amit Levinson" userId="e60317c7d0fb281b" providerId="LiveId" clId="{3183BC95-3DD4-4106-BB1B-6C80A2211CF4}" dt="2022-12-17T19:33:38.426" v="1887" actId="478"/>
          <ac:spMkLst>
            <pc:docMk/>
            <pc:sldMk cId="3907008379" sldId="279"/>
            <ac:spMk id="19" creationId="{714235FC-6FC5-E0AE-923D-0E865F5437B1}"/>
          </ac:spMkLst>
        </pc:spChg>
        <pc:spChg chg="del">
          <ac:chgData name="Amit Levinson" userId="e60317c7d0fb281b" providerId="LiveId" clId="{3183BC95-3DD4-4106-BB1B-6C80A2211CF4}" dt="2022-12-17T19:33:38.426" v="1887" actId="478"/>
          <ac:spMkLst>
            <pc:docMk/>
            <pc:sldMk cId="3907008379" sldId="279"/>
            <ac:spMk id="20" creationId="{1B2EA259-7D23-8811-6CD1-D3371467FAD3}"/>
          </ac:spMkLst>
        </pc:spChg>
        <pc:spChg chg="del">
          <ac:chgData name="Amit Levinson" userId="e60317c7d0fb281b" providerId="LiveId" clId="{3183BC95-3DD4-4106-BB1B-6C80A2211CF4}" dt="2022-12-17T19:33:38.426" v="1887" actId="478"/>
          <ac:spMkLst>
            <pc:docMk/>
            <pc:sldMk cId="3907008379" sldId="279"/>
            <ac:spMk id="21" creationId="{639E6E58-AA24-604D-CCBE-B2235F3B738A}"/>
          </ac:spMkLst>
        </pc:spChg>
        <pc:spChg chg="del">
          <ac:chgData name="Amit Levinson" userId="e60317c7d0fb281b" providerId="LiveId" clId="{3183BC95-3DD4-4106-BB1B-6C80A2211CF4}" dt="2022-12-17T19:33:38.426" v="1887" actId="478"/>
          <ac:spMkLst>
            <pc:docMk/>
            <pc:sldMk cId="3907008379" sldId="279"/>
            <ac:spMk id="22" creationId="{462228F2-BFCA-ECFD-F558-487068ACC277}"/>
          </ac:spMkLst>
        </pc:spChg>
        <pc:spChg chg="del">
          <ac:chgData name="Amit Levinson" userId="e60317c7d0fb281b" providerId="LiveId" clId="{3183BC95-3DD4-4106-BB1B-6C80A2211CF4}" dt="2022-12-17T19:33:38.426" v="1887" actId="478"/>
          <ac:spMkLst>
            <pc:docMk/>
            <pc:sldMk cId="3907008379" sldId="279"/>
            <ac:spMk id="23" creationId="{B8871944-205E-72D9-CF52-AD05AFBCFE0D}"/>
          </ac:spMkLst>
        </pc:spChg>
        <pc:spChg chg="del">
          <ac:chgData name="Amit Levinson" userId="e60317c7d0fb281b" providerId="LiveId" clId="{3183BC95-3DD4-4106-BB1B-6C80A2211CF4}" dt="2022-12-17T19:33:38.426" v="1887" actId="478"/>
          <ac:spMkLst>
            <pc:docMk/>
            <pc:sldMk cId="3907008379" sldId="279"/>
            <ac:spMk id="24" creationId="{E06E8842-4CE1-1A65-6BC0-3942A2CF73B3}"/>
          </ac:spMkLst>
        </pc:spChg>
        <pc:spChg chg="del">
          <ac:chgData name="Amit Levinson" userId="e60317c7d0fb281b" providerId="LiveId" clId="{3183BC95-3DD4-4106-BB1B-6C80A2211CF4}" dt="2022-12-17T19:33:38.426" v="1887" actId="478"/>
          <ac:spMkLst>
            <pc:docMk/>
            <pc:sldMk cId="3907008379" sldId="279"/>
            <ac:spMk id="25" creationId="{4EE0C764-CEC5-0192-AA6E-F8B1A917FA77}"/>
          </ac:spMkLst>
        </pc:spChg>
        <pc:spChg chg="del">
          <ac:chgData name="Amit Levinson" userId="e60317c7d0fb281b" providerId="LiveId" clId="{3183BC95-3DD4-4106-BB1B-6C80A2211CF4}" dt="2022-12-17T19:33:38.426" v="1887" actId="478"/>
          <ac:spMkLst>
            <pc:docMk/>
            <pc:sldMk cId="3907008379" sldId="279"/>
            <ac:spMk id="26" creationId="{5CF09B6D-B8DF-E194-31BE-12B6F80D2E5D}"/>
          </ac:spMkLst>
        </pc:spChg>
        <pc:spChg chg="del">
          <ac:chgData name="Amit Levinson" userId="e60317c7d0fb281b" providerId="LiveId" clId="{3183BC95-3DD4-4106-BB1B-6C80A2211CF4}" dt="2022-12-17T19:33:38.426" v="1887" actId="478"/>
          <ac:spMkLst>
            <pc:docMk/>
            <pc:sldMk cId="3907008379" sldId="279"/>
            <ac:spMk id="27" creationId="{611FEC63-A077-C0D8-7E29-C999B0EC35E6}"/>
          </ac:spMkLst>
        </pc:spChg>
        <pc:spChg chg="del">
          <ac:chgData name="Amit Levinson" userId="e60317c7d0fb281b" providerId="LiveId" clId="{3183BC95-3DD4-4106-BB1B-6C80A2211CF4}" dt="2022-12-17T19:33:38.426" v="1887" actId="478"/>
          <ac:spMkLst>
            <pc:docMk/>
            <pc:sldMk cId="3907008379" sldId="279"/>
            <ac:spMk id="28" creationId="{CA953EC7-8911-513B-F109-340BBB0A29BC}"/>
          </ac:spMkLst>
        </pc:spChg>
        <pc:spChg chg="del">
          <ac:chgData name="Amit Levinson" userId="e60317c7d0fb281b" providerId="LiveId" clId="{3183BC95-3DD4-4106-BB1B-6C80A2211CF4}" dt="2022-12-17T19:33:38.426" v="1887" actId="478"/>
          <ac:spMkLst>
            <pc:docMk/>
            <pc:sldMk cId="3907008379" sldId="279"/>
            <ac:spMk id="29" creationId="{127B8BF4-9130-7C0E-84DC-F936614EC8E6}"/>
          </ac:spMkLst>
        </pc:spChg>
        <pc:spChg chg="del">
          <ac:chgData name="Amit Levinson" userId="e60317c7d0fb281b" providerId="LiveId" clId="{3183BC95-3DD4-4106-BB1B-6C80A2211CF4}" dt="2022-12-17T19:33:38.426" v="1887" actId="478"/>
          <ac:spMkLst>
            <pc:docMk/>
            <pc:sldMk cId="3907008379" sldId="279"/>
            <ac:spMk id="30" creationId="{E043EE95-5B11-9CC7-A9A6-C45B7A3CCF77}"/>
          </ac:spMkLst>
        </pc:spChg>
        <pc:cxnChg chg="del mod">
          <ac:chgData name="Amit Levinson" userId="e60317c7d0fb281b" providerId="LiveId" clId="{3183BC95-3DD4-4106-BB1B-6C80A2211CF4}" dt="2022-12-17T19:33:38.426" v="1887" actId="478"/>
          <ac:cxnSpMkLst>
            <pc:docMk/>
            <pc:sldMk cId="3907008379" sldId="279"/>
            <ac:cxnSpMk id="5" creationId="{2902A2B8-8BB2-D51A-7E5F-4F1827BBFE45}"/>
          </ac:cxnSpMkLst>
        </pc:cxnChg>
      </pc:sldChg>
      <pc:sldChg chg="delSp modSp mod">
        <pc:chgData name="Amit Levinson" userId="e60317c7d0fb281b" providerId="LiveId" clId="{3183BC95-3DD4-4106-BB1B-6C80A2211CF4}" dt="2022-12-17T19:33:33.025" v="1885" actId="478"/>
        <pc:sldMkLst>
          <pc:docMk/>
          <pc:sldMk cId="843900557" sldId="281"/>
        </pc:sldMkLst>
        <pc:spChg chg="del">
          <ac:chgData name="Amit Levinson" userId="e60317c7d0fb281b" providerId="LiveId" clId="{3183BC95-3DD4-4106-BB1B-6C80A2211CF4}" dt="2022-12-17T19:33:33.025" v="1885" actId="478"/>
          <ac:spMkLst>
            <pc:docMk/>
            <pc:sldMk cId="843900557" sldId="281"/>
            <ac:spMk id="5" creationId="{241F32E2-CC80-B309-9509-C79C0F5F1620}"/>
          </ac:spMkLst>
        </pc:spChg>
        <pc:spChg chg="del">
          <ac:chgData name="Amit Levinson" userId="e60317c7d0fb281b" providerId="LiveId" clId="{3183BC95-3DD4-4106-BB1B-6C80A2211CF4}" dt="2022-12-17T19:33:33.025" v="1885" actId="478"/>
          <ac:spMkLst>
            <pc:docMk/>
            <pc:sldMk cId="843900557" sldId="281"/>
            <ac:spMk id="6" creationId="{5563117F-37E7-30BC-ADDB-7C5C20A3B4FB}"/>
          </ac:spMkLst>
        </pc:spChg>
        <pc:spChg chg="del">
          <ac:chgData name="Amit Levinson" userId="e60317c7d0fb281b" providerId="LiveId" clId="{3183BC95-3DD4-4106-BB1B-6C80A2211CF4}" dt="2022-12-17T19:33:33.025" v="1885" actId="478"/>
          <ac:spMkLst>
            <pc:docMk/>
            <pc:sldMk cId="843900557" sldId="281"/>
            <ac:spMk id="8" creationId="{FDFF1590-08C8-2E87-42E8-8C5D6BA71733}"/>
          </ac:spMkLst>
        </pc:spChg>
        <pc:spChg chg="del">
          <ac:chgData name="Amit Levinson" userId="e60317c7d0fb281b" providerId="LiveId" clId="{3183BC95-3DD4-4106-BB1B-6C80A2211CF4}" dt="2022-12-17T19:33:33.025" v="1885" actId="478"/>
          <ac:spMkLst>
            <pc:docMk/>
            <pc:sldMk cId="843900557" sldId="281"/>
            <ac:spMk id="11" creationId="{AF969BE7-DCA1-CF31-2A76-02BF218EB9B5}"/>
          </ac:spMkLst>
        </pc:spChg>
        <pc:spChg chg="del">
          <ac:chgData name="Amit Levinson" userId="e60317c7d0fb281b" providerId="LiveId" clId="{3183BC95-3DD4-4106-BB1B-6C80A2211CF4}" dt="2022-12-17T19:33:33.025" v="1885" actId="478"/>
          <ac:spMkLst>
            <pc:docMk/>
            <pc:sldMk cId="843900557" sldId="281"/>
            <ac:spMk id="12" creationId="{176959DD-A04E-CE1B-91D0-8147E8C8A29B}"/>
          </ac:spMkLst>
        </pc:spChg>
        <pc:spChg chg="del">
          <ac:chgData name="Amit Levinson" userId="e60317c7d0fb281b" providerId="LiveId" clId="{3183BC95-3DD4-4106-BB1B-6C80A2211CF4}" dt="2022-12-17T19:33:33.025" v="1885" actId="478"/>
          <ac:spMkLst>
            <pc:docMk/>
            <pc:sldMk cId="843900557" sldId="281"/>
            <ac:spMk id="13" creationId="{D7176713-82EC-DB66-9E22-90DD07FB081E}"/>
          </ac:spMkLst>
        </pc:spChg>
        <pc:spChg chg="del">
          <ac:chgData name="Amit Levinson" userId="e60317c7d0fb281b" providerId="LiveId" clId="{3183BC95-3DD4-4106-BB1B-6C80A2211CF4}" dt="2022-12-17T19:33:33.025" v="1885" actId="478"/>
          <ac:spMkLst>
            <pc:docMk/>
            <pc:sldMk cId="843900557" sldId="281"/>
            <ac:spMk id="14" creationId="{9C0B5213-6692-F5CD-0529-7946F67078E5}"/>
          </ac:spMkLst>
        </pc:spChg>
        <pc:spChg chg="del">
          <ac:chgData name="Amit Levinson" userId="e60317c7d0fb281b" providerId="LiveId" clId="{3183BC95-3DD4-4106-BB1B-6C80A2211CF4}" dt="2022-12-17T19:33:33.025" v="1885" actId="478"/>
          <ac:spMkLst>
            <pc:docMk/>
            <pc:sldMk cId="843900557" sldId="281"/>
            <ac:spMk id="15" creationId="{AF290B15-4946-1EAC-907E-284FAC2E0A7E}"/>
          </ac:spMkLst>
        </pc:spChg>
        <pc:spChg chg="del">
          <ac:chgData name="Amit Levinson" userId="e60317c7d0fb281b" providerId="LiveId" clId="{3183BC95-3DD4-4106-BB1B-6C80A2211CF4}" dt="2022-12-17T19:33:33.025" v="1885" actId="478"/>
          <ac:spMkLst>
            <pc:docMk/>
            <pc:sldMk cId="843900557" sldId="281"/>
            <ac:spMk id="16" creationId="{4B80BCC8-D395-AD45-1797-512673D7D33F}"/>
          </ac:spMkLst>
        </pc:spChg>
        <pc:spChg chg="del">
          <ac:chgData name="Amit Levinson" userId="e60317c7d0fb281b" providerId="LiveId" clId="{3183BC95-3DD4-4106-BB1B-6C80A2211CF4}" dt="2022-12-17T19:33:33.025" v="1885" actId="478"/>
          <ac:spMkLst>
            <pc:docMk/>
            <pc:sldMk cId="843900557" sldId="281"/>
            <ac:spMk id="17" creationId="{481F14C8-BA57-030D-9021-5E3A2CA605F6}"/>
          </ac:spMkLst>
        </pc:spChg>
        <pc:spChg chg="del">
          <ac:chgData name="Amit Levinson" userId="e60317c7d0fb281b" providerId="LiveId" clId="{3183BC95-3DD4-4106-BB1B-6C80A2211CF4}" dt="2022-12-17T19:33:33.025" v="1885" actId="478"/>
          <ac:spMkLst>
            <pc:docMk/>
            <pc:sldMk cId="843900557" sldId="281"/>
            <ac:spMk id="18" creationId="{FDFF40F2-7F26-2242-0E1B-C52B8EBBAB34}"/>
          </ac:spMkLst>
        </pc:spChg>
        <pc:spChg chg="del">
          <ac:chgData name="Amit Levinson" userId="e60317c7d0fb281b" providerId="LiveId" clId="{3183BC95-3DD4-4106-BB1B-6C80A2211CF4}" dt="2022-12-17T19:33:33.025" v="1885" actId="478"/>
          <ac:spMkLst>
            <pc:docMk/>
            <pc:sldMk cId="843900557" sldId="281"/>
            <ac:spMk id="19" creationId="{3835FC72-0952-A19B-1D73-37A8F6A298A4}"/>
          </ac:spMkLst>
        </pc:spChg>
        <pc:spChg chg="del">
          <ac:chgData name="Amit Levinson" userId="e60317c7d0fb281b" providerId="LiveId" clId="{3183BC95-3DD4-4106-BB1B-6C80A2211CF4}" dt="2022-12-17T19:33:33.025" v="1885" actId="478"/>
          <ac:spMkLst>
            <pc:docMk/>
            <pc:sldMk cId="843900557" sldId="281"/>
            <ac:spMk id="20" creationId="{2C29EF3A-554C-4B32-6C0C-B1ECE0AC4FA6}"/>
          </ac:spMkLst>
        </pc:spChg>
        <pc:spChg chg="del">
          <ac:chgData name="Amit Levinson" userId="e60317c7d0fb281b" providerId="LiveId" clId="{3183BC95-3DD4-4106-BB1B-6C80A2211CF4}" dt="2022-12-17T19:33:33.025" v="1885" actId="478"/>
          <ac:spMkLst>
            <pc:docMk/>
            <pc:sldMk cId="843900557" sldId="281"/>
            <ac:spMk id="21" creationId="{DDFEFAFA-B0CA-1D91-A830-6AF7661FADFC}"/>
          </ac:spMkLst>
        </pc:spChg>
        <pc:spChg chg="del">
          <ac:chgData name="Amit Levinson" userId="e60317c7d0fb281b" providerId="LiveId" clId="{3183BC95-3DD4-4106-BB1B-6C80A2211CF4}" dt="2022-12-17T19:33:33.025" v="1885" actId="478"/>
          <ac:spMkLst>
            <pc:docMk/>
            <pc:sldMk cId="843900557" sldId="281"/>
            <ac:spMk id="22" creationId="{EB92227B-4E6B-13DD-F205-69C245346E23}"/>
          </ac:spMkLst>
        </pc:spChg>
        <pc:spChg chg="del">
          <ac:chgData name="Amit Levinson" userId="e60317c7d0fb281b" providerId="LiveId" clId="{3183BC95-3DD4-4106-BB1B-6C80A2211CF4}" dt="2022-12-17T19:33:33.025" v="1885" actId="478"/>
          <ac:spMkLst>
            <pc:docMk/>
            <pc:sldMk cId="843900557" sldId="281"/>
            <ac:spMk id="23" creationId="{0836DFC8-AFE6-0647-3E11-B94CB27495F2}"/>
          </ac:spMkLst>
        </pc:spChg>
        <pc:spChg chg="del">
          <ac:chgData name="Amit Levinson" userId="e60317c7d0fb281b" providerId="LiveId" clId="{3183BC95-3DD4-4106-BB1B-6C80A2211CF4}" dt="2022-12-17T19:33:33.025" v="1885" actId="478"/>
          <ac:spMkLst>
            <pc:docMk/>
            <pc:sldMk cId="843900557" sldId="281"/>
            <ac:spMk id="24" creationId="{8679B18B-CC20-43EB-5356-E53181AB70F3}"/>
          </ac:spMkLst>
        </pc:spChg>
        <pc:spChg chg="del">
          <ac:chgData name="Amit Levinson" userId="e60317c7d0fb281b" providerId="LiveId" clId="{3183BC95-3DD4-4106-BB1B-6C80A2211CF4}" dt="2022-12-17T19:33:33.025" v="1885" actId="478"/>
          <ac:spMkLst>
            <pc:docMk/>
            <pc:sldMk cId="843900557" sldId="281"/>
            <ac:spMk id="25" creationId="{F182B77B-C7BC-1AFB-06FD-9A32C3FF5F7A}"/>
          </ac:spMkLst>
        </pc:spChg>
        <pc:spChg chg="del">
          <ac:chgData name="Amit Levinson" userId="e60317c7d0fb281b" providerId="LiveId" clId="{3183BC95-3DD4-4106-BB1B-6C80A2211CF4}" dt="2022-12-17T19:33:33.025" v="1885" actId="478"/>
          <ac:spMkLst>
            <pc:docMk/>
            <pc:sldMk cId="843900557" sldId="281"/>
            <ac:spMk id="26" creationId="{CD748066-4090-37F5-DB3E-6CD31793EE90}"/>
          </ac:spMkLst>
        </pc:spChg>
        <pc:spChg chg="del">
          <ac:chgData name="Amit Levinson" userId="e60317c7d0fb281b" providerId="LiveId" clId="{3183BC95-3DD4-4106-BB1B-6C80A2211CF4}" dt="2022-12-17T19:33:33.025" v="1885" actId="478"/>
          <ac:spMkLst>
            <pc:docMk/>
            <pc:sldMk cId="843900557" sldId="281"/>
            <ac:spMk id="27" creationId="{999CDB16-53A2-A082-627D-12238479BBC8}"/>
          </ac:spMkLst>
        </pc:spChg>
        <pc:spChg chg="del">
          <ac:chgData name="Amit Levinson" userId="e60317c7d0fb281b" providerId="LiveId" clId="{3183BC95-3DD4-4106-BB1B-6C80A2211CF4}" dt="2022-12-17T19:33:33.025" v="1885" actId="478"/>
          <ac:spMkLst>
            <pc:docMk/>
            <pc:sldMk cId="843900557" sldId="281"/>
            <ac:spMk id="28" creationId="{CA2CF8D6-3F6F-EE39-0237-89FF7E6E5BC6}"/>
          </ac:spMkLst>
        </pc:spChg>
        <pc:cxnChg chg="del mod">
          <ac:chgData name="Amit Levinson" userId="e60317c7d0fb281b" providerId="LiveId" clId="{3183BC95-3DD4-4106-BB1B-6C80A2211CF4}" dt="2022-12-17T19:33:31.744" v="1884" actId="478"/>
          <ac:cxnSpMkLst>
            <pc:docMk/>
            <pc:sldMk cId="843900557" sldId="281"/>
            <ac:cxnSpMk id="4" creationId="{D05C38B9-3E35-0EFE-755E-8D4BC951582F}"/>
          </ac:cxnSpMkLst>
        </pc:cxnChg>
      </pc:sldChg>
      <pc:sldChg chg="delSp modSp mod">
        <pc:chgData name="Amit Levinson" userId="e60317c7d0fb281b" providerId="LiveId" clId="{3183BC95-3DD4-4106-BB1B-6C80A2211CF4}" dt="2022-12-17T19:33:25.843" v="1882" actId="478"/>
        <pc:sldMkLst>
          <pc:docMk/>
          <pc:sldMk cId="819444404" sldId="282"/>
        </pc:sldMkLst>
        <pc:spChg chg="mod">
          <ac:chgData name="Amit Levinson" userId="e60317c7d0fb281b" providerId="LiveId" clId="{3183BC95-3DD4-4106-BB1B-6C80A2211CF4}" dt="2022-12-17T19:32:58.731" v="1877" actId="20577"/>
          <ac:spMkLst>
            <pc:docMk/>
            <pc:sldMk cId="819444404" sldId="282"/>
            <ac:spMk id="5" creationId="{7261B401-BD8A-23EB-1806-E4F628410446}"/>
          </ac:spMkLst>
        </pc:spChg>
        <pc:spChg chg="del">
          <ac:chgData name="Amit Levinson" userId="e60317c7d0fb281b" providerId="LiveId" clId="{3183BC95-3DD4-4106-BB1B-6C80A2211CF4}" dt="2022-12-17T19:33:25.843" v="1882" actId="478"/>
          <ac:spMkLst>
            <pc:docMk/>
            <pc:sldMk cId="819444404" sldId="282"/>
            <ac:spMk id="27" creationId="{D320D8F3-35A5-9B72-D22D-E3467C3D876B}"/>
          </ac:spMkLst>
        </pc:spChg>
        <pc:spChg chg="del">
          <ac:chgData name="Amit Levinson" userId="e60317c7d0fb281b" providerId="LiveId" clId="{3183BC95-3DD4-4106-BB1B-6C80A2211CF4}" dt="2022-12-17T19:33:25.843" v="1882" actId="478"/>
          <ac:spMkLst>
            <pc:docMk/>
            <pc:sldMk cId="819444404" sldId="282"/>
            <ac:spMk id="28" creationId="{0D625271-8DA6-497A-4792-14EC04E6FEA6}"/>
          </ac:spMkLst>
        </pc:spChg>
        <pc:spChg chg="del">
          <ac:chgData name="Amit Levinson" userId="e60317c7d0fb281b" providerId="LiveId" clId="{3183BC95-3DD4-4106-BB1B-6C80A2211CF4}" dt="2022-12-17T19:33:25.843" v="1882" actId="478"/>
          <ac:spMkLst>
            <pc:docMk/>
            <pc:sldMk cId="819444404" sldId="282"/>
            <ac:spMk id="29" creationId="{B216C841-DAC9-BB3B-DB67-FC6AE87B6A23}"/>
          </ac:spMkLst>
        </pc:spChg>
        <pc:spChg chg="del">
          <ac:chgData name="Amit Levinson" userId="e60317c7d0fb281b" providerId="LiveId" clId="{3183BC95-3DD4-4106-BB1B-6C80A2211CF4}" dt="2022-12-17T19:33:25.843" v="1882" actId="478"/>
          <ac:spMkLst>
            <pc:docMk/>
            <pc:sldMk cId="819444404" sldId="282"/>
            <ac:spMk id="30" creationId="{AF87733E-A6B9-E171-F8EA-16D26A4EAFBC}"/>
          </ac:spMkLst>
        </pc:spChg>
        <pc:spChg chg="del">
          <ac:chgData name="Amit Levinson" userId="e60317c7d0fb281b" providerId="LiveId" clId="{3183BC95-3DD4-4106-BB1B-6C80A2211CF4}" dt="2022-12-17T19:33:25.843" v="1882" actId="478"/>
          <ac:spMkLst>
            <pc:docMk/>
            <pc:sldMk cId="819444404" sldId="282"/>
            <ac:spMk id="31" creationId="{B187A94B-AD49-FFFC-87B4-FA508F92B754}"/>
          </ac:spMkLst>
        </pc:spChg>
        <pc:spChg chg="del">
          <ac:chgData name="Amit Levinson" userId="e60317c7d0fb281b" providerId="LiveId" clId="{3183BC95-3DD4-4106-BB1B-6C80A2211CF4}" dt="2022-12-17T19:33:25.843" v="1882" actId="478"/>
          <ac:spMkLst>
            <pc:docMk/>
            <pc:sldMk cId="819444404" sldId="282"/>
            <ac:spMk id="32" creationId="{4A132726-0ED7-76A3-52D9-DFDCF2CA5B50}"/>
          </ac:spMkLst>
        </pc:spChg>
        <pc:spChg chg="del">
          <ac:chgData name="Amit Levinson" userId="e60317c7d0fb281b" providerId="LiveId" clId="{3183BC95-3DD4-4106-BB1B-6C80A2211CF4}" dt="2022-12-17T19:33:25.843" v="1882" actId="478"/>
          <ac:spMkLst>
            <pc:docMk/>
            <pc:sldMk cId="819444404" sldId="282"/>
            <ac:spMk id="33" creationId="{3AFCF90C-E52C-2C4F-F20F-29D0CE69F043}"/>
          </ac:spMkLst>
        </pc:spChg>
        <pc:spChg chg="del">
          <ac:chgData name="Amit Levinson" userId="e60317c7d0fb281b" providerId="LiveId" clId="{3183BC95-3DD4-4106-BB1B-6C80A2211CF4}" dt="2022-12-17T19:33:25.843" v="1882" actId="478"/>
          <ac:spMkLst>
            <pc:docMk/>
            <pc:sldMk cId="819444404" sldId="282"/>
            <ac:spMk id="34" creationId="{8A06210E-9C2A-74E8-C4BA-CF2D48ED3B97}"/>
          </ac:spMkLst>
        </pc:spChg>
        <pc:spChg chg="del">
          <ac:chgData name="Amit Levinson" userId="e60317c7d0fb281b" providerId="LiveId" clId="{3183BC95-3DD4-4106-BB1B-6C80A2211CF4}" dt="2022-12-17T19:33:25.843" v="1882" actId="478"/>
          <ac:spMkLst>
            <pc:docMk/>
            <pc:sldMk cId="819444404" sldId="282"/>
            <ac:spMk id="35" creationId="{04BB36B6-F817-03CC-C845-437389697ABB}"/>
          </ac:spMkLst>
        </pc:spChg>
        <pc:spChg chg="del">
          <ac:chgData name="Amit Levinson" userId="e60317c7d0fb281b" providerId="LiveId" clId="{3183BC95-3DD4-4106-BB1B-6C80A2211CF4}" dt="2022-12-17T19:33:25.843" v="1882" actId="478"/>
          <ac:spMkLst>
            <pc:docMk/>
            <pc:sldMk cId="819444404" sldId="282"/>
            <ac:spMk id="36" creationId="{CBD492A3-2B9A-C9FF-C51F-E40018EB6958}"/>
          </ac:spMkLst>
        </pc:spChg>
        <pc:spChg chg="del">
          <ac:chgData name="Amit Levinson" userId="e60317c7d0fb281b" providerId="LiveId" clId="{3183BC95-3DD4-4106-BB1B-6C80A2211CF4}" dt="2022-12-17T19:33:25.843" v="1882" actId="478"/>
          <ac:spMkLst>
            <pc:docMk/>
            <pc:sldMk cId="819444404" sldId="282"/>
            <ac:spMk id="37" creationId="{90CC2A34-07BD-62A1-7093-57AC400B01CE}"/>
          </ac:spMkLst>
        </pc:spChg>
        <pc:spChg chg="del">
          <ac:chgData name="Amit Levinson" userId="e60317c7d0fb281b" providerId="LiveId" clId="{3183BC95-3DD4-4106-BB1B-6C80A2211CF4}" dt="2022-12-17T19:33:25.843" v="1882" actId="478"/>
          <ac:spMkLst>
            <pc:docMk/>
            <pc:sldMk cId="819444404" sldId="282"/>
            <ac:spMk id="38" creationId="{E921F7B5-F7A3-F941-B0D9-BC1A1DF08FBE}"/>
          </ac:spMkLst>
        </pc:spChg>
        <pc:spChg chg="del">
          <ac:chgData name="Amit Levinson" userId="e60317c7d0fb281b" providerId="LiveId" clId="{3183BC95-3DD4-4106-BB1B-6C80A2211CF4}" dt="2022-12-17T19:33:25.843" v="1882" actId="478"/>
          <ac:spMkLst>
            <pc:docMk/>
            <pc:sldMk cId="819444404" sldId="282"/>
            <ac:spMk id="39" creationId="{0BE8A349-7C4C-F02B-A976-AEC6802F1404}"/>
          </ac:spMkLst>
        </pc:spChg>
        <pc:spChg chg="del">
          <ac:chgData name="Amit Levinson" userId="e60317c7d0fb281b" providerId="LiveId" clId="{3183BC95-3DD4-4106-BB1B-6C80A2211CF4}" dt="2022-12-17T19:33:25.843" v="1882" actId="478"/>
          <ac:spMkLst>
            <pc:docMk/>
            <pc:sldMk cId="819444404" sldId="282"/>
            <ac:spMk id="40" creationId="{2D5CFDF4-3735-6B92-0461-575648BC887D}"/>
          </ac:spMkLst>
        </pc:spChg>
        <pc:spChg chg="del">
          <ac:chgData name="Amit Levinson" userId="e60317c7d0fb281b" providerId="LiveId" clId="{3183BC95-3DD4-4106-BB1B-6C80A2211CF4}" dt="2022-12-17T19:33:25.843" v="1882" actId="478"/>
          <ac:spMkLst>
            <pc:docMk/>
            <pc:sldMk cId="819444404" sldId="282"/>
            <ac:spMk id="41" creationId="{1D0383C2-0D60-B0D6-0CC3-06A2E17484F9}"/>
          </ac:spMkLst>
        </pc:spChg>
        <pc:spChg chg="del">
          <ac:chgData name="Amit Levinson" userId="e60317c7d0fb281b" providerId="LiveId" clId="{3183BC95-3DD4-4106-BB1B-6C80A2211CF4}" dt="2022-12-17T19:33:25.843" v="1882" actId="478"/>
          <ac:spMkLst>
            <pc:docMk/>
            <pc:sldMk cId="819444404" sldId="282"/>
            <ac:spMk id="42" creationId="{539EFA29-4A45-D174-D849-D2E4E9F8CE5E}"/>
          </ac:spMkLst>
        </pc:spChg>
        <pc:spChg chg="del">
          <ac:chgData name="Amit Levinson" userId="e60317c7d0fb281b" providerId="LiveId" clId="{3183BC95-3DD4-4106-BB1B-6C80A2211CF4}" dt="2022-12-17T19:33:25.843" v="1882" actId="478"/>
          <ac:spMkLst>
            <pc:docMk/>
            <pc:sldMk cId="819444404" sldId="282"/>
            <ac:spMk id="43" creationId="{0B0FBAAD-F1FF-D389-CD93-65DEE25C29AD}"/>
          </ac:spMkLst>
        </pc:spChg>
        <pc:spChg chg="del">
          <ac:chgData name="Amit Levinson" userId="e60317c7d0fb281b" providerId="LiveId" clId="{3183BC95-3DD4-4106-BB1B-6C80A2211CF4}" dt="2022-12-17T19:33:25.843" v="1882" actId="478"/>
          <ac:spMkLst>
            <pc:docMk/>
            <pc:sldMk cId="819444404" sldId="282"/>
            <ac:spMk id="44" creationId="{BA64D560-AAD4-705C-EA89-3ECEE560E2B0}"/>
          </ac:spMkLst>
        </pc:spChg>
        <pc:spChg chg="del">
          <ac:chgData name="Amit Levinson" userId="e60317c7d0fb281b" providerId="LiveId" clId="{3183BC95-3DD4-4106-BB1B-6C80A2211CF4}" dt="2022-12-17T19:33:25.843" v="1882" actId="478"/>
          <ac:spMkLst>
            <pc:docMk/>
            <pc:sldMk cId="819444404" sldId="282"/>
            <ac:spMk id="45" creationId="{835AB17F-768D-5996-7454-AFBD2CB1E307}"/>
          </ac:spMkLst>
        </pc:spChg>
        <pc:spChg chg="del">
          <ac:chgData name="Amit Levinson" userId="e60317c7d0fb281b" providerId="LiveId" clId="{3183BC95-3DD4-4106-BB1B-6C80A2211CF4}" dt="2022-12-17T19:33:25.843" v="1882" actId="478"/>
          <ac:spMkLst>
            <pc:docMk/>
            <pc:sldMk cId="819444404" sldId="282"/>
            <ac:spMk id="46" creationId="{0E2201F5-7763-F0FC-4F8D-4DBCC137155E}"/>
          </ac:spMkLst>
        </pc:spChg>
        <pc:spChg chg="del">
          <ac:chgData name="Amit Levinson" userId="e60317c7d0fb281b" providerId="LiveId" clId="{3183BC95-3DD4-4106-BB1B-6C80A2211CF4}" dt="2022-12-17T19:33:25.843" v="1882" actId="478"/>
          <ac:spMkLst>
            <pc:docMk/>
            <pc:sldMk cId="819444404" sldId="282"/>
            <ac:spMk id="47" creationId="{25F8A046-CEE3-1EE8-AE41-0C228B765DEF}"/>
          </ac:spMkLst>
        </pc:spChg>
        <pc:cxnChg chg="del mod">
          <ac:chgData name="Amit Levinson" userId="e60317c7d0fb281b" providerId="LiveId" clId="{3183BC95-3DD4-4106-BB1B-6C80A2211CF4}" dt="2022-12-17T19:33:25.843" v="1882" actId="478"/>
          <ac:cxnSpMkLst>
            <pc:docMk/>
            <pc:sldMk cId="819444404" sldId="282"/>
            <ac:cxnSpMk id="26" creationId="{5D002E39-7374-890D-DCB5-0787C58A27BC}"/>
          </ac:cxnSpMkLst>
        </pc:cxnChg>
      </pc:sldChg>
      <pc:sldChg chg="delSp modSp mod">
        <pc:chgData name="Amit Levinson" userId="e60317c7d0fb281b" providerId="LiveId" clId="{3183BC95-3DD4-4106-BB1B-6C80A2211CF4}" dt="2022-12-17T19:33:29.802" v="1883" actId="478"/>
        <pc:sldMkLst>
          <pc:docMk/>
          <pc:sldMk cId="3710820474" sldId="283"/>
        </pc:sldMkLst>
        <pc:spChg chg="del">
          <ac:chgData name="Amit Levinson" userId="e60317c7d0fb281b" providerId="LiveId" clId="{3183BC95-3DD4-4106-BB1B-6C80A2211CF4}" dt="2022-12-17T19:33:29.802" v="1883" actId="478"/>
          <ac:spMkLst>
            <pc:docMk/>
            <pc:sldMk cId="3710820474" sldId="283"/>
            <ac:spMk id="3" creationId="{2065C568-165D-F35D-7C08-C04AE57F4C98}"/>
          </ac:spMkLst>
        </pc:spChg>
        <pc:spChg chg="del">
          <ac:chgData name="Amit Levinson" userId="e60317c7d0fb281b" providerId="LiveId" clId="{3183BC95-3DD4-4106-BB1B-6C80A2211CF4}" dt="2022-12-17T19:33:29.802" v="1883" actId="478"/>
          <ac:spMkLst>
            <pc:docMk/>
            <pc:sldMk cId="3710820474" sldId="283"/>
            <ac:spMk id="4" creationId="{AAA9BD53-7D3A-7E52-C658-5A998DB8533B}"/>
          </ac:spMkLst>
        </pc:spChg>
        <pc:spChg chg="del">
          <ac:chgData name="Amit Levinson" userId="e60317c7d0fb281b" providerId="LiveId" clId="{3183BC95-3DD4-4106-BB1B-6C80A2211CF4}" dt="2022-12-17T19:33:29.802" v="1883" actId="478"/>
          <ac:spMkLst>
            <pc:docMk/>
            <pc:sldMk cId="3710820474" sldId="283"/>
            <ac:spMk id="6" creationId="{1FAB6943-3E47-B708-A406-9D8ED57DD5C7}"/>
          </ac:spMkLst>
        </pc:spChg>
        <pc:spChg chg="del">
          <ac:chgData name="Amit Levinson" userId="e60317c7d0fb281b" providerId="LiveId" clId="{3183BC95-3DD4-4106-BB1B-6C80A2211CF4}" dt="2022-12-17T19:33:29.802" v="1883" actId="478"/>
          <ac:spMkLst>
            <pc:docMk/>
            <pc:sldMk cId="3710820474" sldId="283"/>
            <ac:spMk id="7" creationId="{9D5ED898-7988-407F-8F94-E1E234764DA6}"/>
          </ac:spMkLst>
        </pc:spChg>
        <pc:spChg chg="del">
          <ac:chgData name="Amit Levinson" userId="e60317c7d0fb281b" providerId="LiveId" clId="{3183BC95-3DD4-4106-BB1B-6C80A2211CF4}" dt="2022-12-17T19:33:29.802" v="1883" actId="478"/>
          <ac:spMkLst>
            <pc:docMk/>
            <pc:sldMk cId="3710820474" sldId="283"/>
            <ac:spMk id="8" creationId="{807C0967-31F9-A88C-9702-682FD8870B68}"/>
          </ac:spMkLst>
        </pc:spChg>
        <pc:spChg chg="del">
          <ac:chgData name="Amit Levinson" userId="e60317c7d0fb281b" providerId="LiveId" clId="{3183BC95-3DD4-4106-BB1B-6C80A2211CF4}" dt="2022-12-17T19:33:29.802" v="1883" actId="478"/>
          <ac:spMkLst>
            <pc:docMk/>
            <pc:sldMk cId="3710820474" sldId="283"/>
            <ac:spMk id="10" creationId="{8D533B01-6526-4F0A-1F8D-227D45FD1406}"/>
          </ac:spMkLst>
        </pc:spChg>
        <pc:spChg chg="del">
          <ac:chgData name="Amit Levinson" userId="e60317c7d0fb281b" providerId="LiveId" clId="{3183BC95-3DD4-4106-BB1B-6C80A2211CF4}" dt="2022-12-17T19:33:29.802" v="1883" actId="478"/>
          <ac:spMkLst>
            <pc:docMk/>
            <pc:sldMk cId="3710820474" sldId="283"/>
            <ac:spMk id="11" creationId="{20E50931-CF35-727F-B013-A34079EFE360}"/>
          </ac:spMkLst>
        </pc:spChg>
        <pc:spChg chg="del">
          <ac:chgData name="Amit Levinson" userId="e60317c7d0fb281b" providerId="LiveId" clId="{3183BC95-3DD4-4106-BB1B-6C80A2211CF4}" dt="2022-12-17T19:33:29.802" v="1883" actId="478"/>
          <ac:spMkLst>
            <pc:docMk/>
            <pc:sldMk cId="3710820474" sldId="283"/>
            <ac:spMk id="12" creationId="{02F52230-D19D-252C-C0CD-9D53BEFDCBD5}"/>
          </ac:spMkLst>
        </pc:spChg>
        <pc:spChg chg="del">
          <ac:chgData name="Amit Levinson" userId="e60317c7d0fb281b" providerId="LiveId" clId="{3183BC95-3DD4-4106-BB1B-6C80A2211CF4}" dt="2022-12-17T19:33:29.802" v="1883" actId="478"/>
          <ac:spMkLst>
            <pc:docMk/>
            <pc:sldMk cId="3710820474" sldId="283"/>
            <ac:spMk id="13" creationId="{1E4336CD-3BC2-F192-2303-DA44961B44DE}"/>
          </ac:spMkLst>
        </pc:spChg>
        <pc:spChg chg="del">
          <ac:chgData name="Amit Levinson" userId="e60317c7d0fb281b" providerId="LiveId" clId="{3183BC95-3DD4-4106-BB1B-6C80A2211CF4}" dt="2022-12-17T19:33:29.802" v="1883" actId="478"/>
          <ac:spMkLst>
            <pc:docMk/>
            <pc:sldMk cId="3710820474" sldId="283"/>
            <ac:spMk id="14" creationId="{F8EDCFF1-3896-999C-6C1C-A20C63049ECA}"/>
          </ac:spMkLst>
        </pc:spChg>
        <pc:spChg chg="del">
          <ac:chgData name="Amit Levinson" userId="e60317c7d0fb281b" providerId="LiveId" clId="{3183BC95-3DD4-4106-BB1B-6C80A2211CF4}" dt="2022-12-17T19:33:29.802" v="1883" actId="478"/>
          <ac:spMkLst>
            <pc:docMk/>
            <pc:sldMk cId="3710820474" sldId="283"/>
            <ac:spMk id="15" creationId="{E241C13F-0C97-A0EE-4F34-F55DEC347EC6}"/>
          </ac:spMkLst>
        </pc:spChg>
        <pc:spChg chg="del">
          <ac:chgData name="Amit Levinson" userId="e60317c7d0fb281b" providerId="LiveId" clId="{3183BC95-3DD4-4106-BB1B-6C80A2211CF4}" dt="2022-12-17T19:33:29.802" v="1883" actId="478"/>
          <ac:spMkLst>
            <pc:docMk/>
            <pc:sldMk cId="3710820474" sldId="283"/>
            <ac:spMk id="16" creationId="{F3383A1B-4B6F-3975-AE9E-F564978FB80E}"/>
          </ac:spMkLst>
        </pc:spChg>
        <pc:spChg chg="del">
          <ac:chgData name="Amit Levinson" userId="e60317c7d0fb281b" providerId="LiveId" clId="{3183BC95-3DD4-4106-BB1B-6C80A2211CF4}" dt="2022-12-17T19:33:29.802" v="1883" actId="478"/>
          <ac:spMkLst>
            <pc:docMk/>
            <pc:sldMk cId="3710820474" sldId="283"/>
            <ac:spMk id="17" creationId="{DE1FDDA0-77FC-1491-419D-86DBBB327C3F}"/>
          </ac:spMkLst>
        </pc:spChg>
        <pc:spChg chg="del">
          <ac:chgData name="Amit Levinson" userId="e60317c7d0fb281b" providerId="LiveId" clId="{3183BC95-3DD4-4106-BB1B-6C80A2211CF4}" dt="2022-12-17T19:33:29.802" v="1883" actId="478"/>
          <ac:spMkLst>
            <pc:docMk/>
            <pc:sldMk cId="3710820474" sldId="283"/>
            <ac:spMk id="18" creationId="{DE959C31-DE21-7E33-AD60-0A4AA505A657}"/>
          </ac:spMkLst>
        </pc:spChg>
        <pc:spChg chg="del">
          <ac:chgData name="Amit Levinson" userId="e60317c7d0fb281b" providerId="LiveId" clId="{3183BC95-3DD4-4106-BB1B-6C80A2211CF4}" dt="2022-12-17T19:33:29.802" v="1883" actId="478"/>
          <ac:spMkLst>
            <pc:docMk/>
            <pc:sldMk cId="3710820474" sldId="283"/>
            <ac:spMk id="19" creationId="{8E39FA02-0753-36C5-70EE-3EC4B348C835}"/>
          </ac:spMkLst>
        </pc:spChg>
        <pc:spChg chg="del">
          <ac:chgData name="Amit Levinson" userId="e60317c7d0fb281b" providerId="LiveId" clId="{3183BC95-3DD4-4106-BB1B-6C80A2211CF4}" dt="2022-12-17T19:33:29.802" v="1883" actId="478"/>
          <ac:spMkLst>
            <pc:docMk/>
            <pc:sldMk cId="3710820474" sldId="283"/>
            <ac:spMk id="20" creationId="{47A49A49-8F48-9F21-7F61-165EB9226A68}"/>
          </ac:spMkLst>
        </pc:spChg>
        <pc:spChg chg="del">
          <ac:chgData name="Amit Levinson" userId="e60317c7d0fb281b" providerId="LiveId" clId="{3183BC95-3DD4-4106-BB1B-6C80A2211CF4}" dt="2022-12-17T19:33:29.802" v="1883" actId="478"/>
          <ac:spMkLst>
            <pc:docMk/>
            <pc:sldMk cId="3710820474" sldId="283"/>
            <ac:spMk id="21" creationId="{D49469BC-8435-FBCF-B5C4-79D1691AA3C3}"/>
          </ac:spMkLst>
        </pc:spChg>
        <pc:spChg chg="del">
          <ac:chgData name="Amit Levinson" userId="e60317c7d0fb281b" providerId="LiveId" clId="{3183BC95-3DD4-4106-BB1B-6C80A2211CF4}" dt="2022-12-17T19:33:29.802" v="1883" actId="478"/>
          <ac:spMkLst>
            <pc:docMk/>
            <pc:sldMk cId="3710820474" sldId="283"/>
            <ac:spMk id="22" creationId="{21762A58-417A-F8C4-34CB-C3F53A6FE715}"/>
          </ac:spMkLst>
        </pc:spChg>
        <pc:spChg chg="del">
          <ac:chgData name="Amit Levinson" userId="e60317c7d0fb281b" providerId="LiveId" clId="{3183BC95-3DD4-4106-BB1B-6C80A2211CF4}" dt="2022-12-17T19:33:29.802" v="1883" actId="478"/>
          <ac:spMkLst>
            <pc:docMk/>
            <pc:sldMk cId="3710820474" sldId="283"/>
            <ac:spMk id="23" creationId="{C3FBAE15-BAB4-21C1-472E-0689D33DD1BB}"/>
          </ac:spMkLst>
        </pc:spChg>
        <pc:spChg chg="del">
          <ac:chgData name="Amit Levinson" userId="e60317c7d0fb281b" providerId="LiveId" clId="{3183BC95-3DD4-4106-BB1B-6C80A2211CF4}" dt="2022-12-17T19:33:29.802" v="1883" actId="478"/>
          <ac:spMkLst>
            <pc:docMk/>
            <pc:sldMk cId="3710820474" sldId="283"/>
            <ac:spMk id="24" creationId="{3D052243-FA82-2D84-B9FA-51E08175822B}"/>
          </ac:spMkLst>
        </pc:spChg>
        <pc:spChg chg="del">
          <ac:chgData name="Amit Levinson" userId="e60317c7d0fb281b" providerId="LiveId" clId="{3183BC95-3DD4-4106-BB1B-6C80A2211CF4}" dt="2022-12-17T19:33:29.802" v="1883" actId="478"/>
          <ac:spMkLst>
            <pc:docMk/>
            <pc:sldMk cId="3710820474" sldId="283"/>
            <ac:spMk id="25" creationId="{B34CC616-1C4A-1A38-7AB4-38D2634B614B}"/>
          </ac:spMkLst>
        </pc:spChg>
        <pc:cxnChg chg="del mod">
          <ac:chgData name="Amit Levinson" userId="e60317c7d0fb281b" providerId="LiveId" clId="{3183BC95-3DD4-4106-BB1B-6C80A2211CF4}" dt="2022-12-17T19:33:29.802" v="1883" actId="478"/>
          <ac:cxnSpMkLst>
            <pc:docMk/>
            <pc:sldMk cId="3710820474" sldId="283"/>
            <ac:cxnSpMk id="2" creationId="{67D3C679-9E71-13B9-9AA1-76038FCF00EE}"/>
          </ac:cxnSpMkLst>
        </pc:cxnChg>
      </pc:sldChg>
      <pc:sldChg chg="delSp modSp mod modNotesTx">
        <pc:chgData name="Amit Levinson" userId="e60317c7d0fb281b" providerId="LiveId" clId="{3183BC95-3DD4-4106-BB1B-6C80A2211CF4}" dt="2022-12-19T10:14:14.045" v="2657" actId="20577"/>
        <pc:sldMkLst>
          <pc:docMk/>
          <pc:sldMk cId="4154541858" sldId="285"/>
        </pc:sldMkLst>
        <pc:spChg chg="del">
          <ac:chgData name="Amit Levinson" userId="e60317c7d0fb281b" providerId="LiveId" clId="{3183BC95-3DD4-4106-BB1B-6C80A2211CF4}" dt="2022-12-17T19:33:21.295" v="1881" actId="478"/>
          <ac:spMkLst>
            <pc:docMk/>
            <pc:sldMk cId="4154541858" sldId="285"/>
            <ac:spMk id="4" creationId="{F8CB6B8C-576D-8EE3-F1FE-020D64B6A8E7}"/>
          </ac:spMkLst>
        </pc:spChg>
        <pc:spChg chg="del">
          <ac:chgData name="Amit Levinson" userId="e60317c7d0fb281b" providerId="LiveId" clId="{3183BC95-3DD4-4106-BB1B-6C80A2211CF4}" dt="2022-12-17T19:33:21.295" v="1881" actId="478"/>
          <ac:spMkLst>
            <pc:docMk/>
            <pc:sldMk cId="4154541858" sldId="285"/>
            <ac:spMk id="5" creationId="{6BA09262-ECCA-4CA0-725F-342DE5BCB6F8}"/>
          </ac:spMkLst>
        </pc:spChg>
        <pc:spChg chg="del">
          <ac:chgData name="Amit Levinson" userId="e60317c7d0fb281b" providerId="LiveId" clId="{3183BC95-3DD4-4106-BB1B-6C80A2211CF4}" dt="2022-12-17T19:33:21.295" v="1881" actId="478"/>
          <ac:spMkLst>
            <pc:docMk/>
            <pc:sldMk cId="4154541858" sldId="285"/>
            <ac:spMk id="6" creationId="{BAA717EE-11E0-DB99-74D5-9A1393006FDB}"/>
          </ac:spMkLst>
        </pc:spChg>
        <pc:spChg chg="del">
          <ac:chgData name="Amit Levinson" userId="e60317c7d0fb281b" providerId="LiveId" clId="{3183BC95-3DD4-4106-BB1B-6C80A2211CF4}" dt="2022-12-17T19:33:21.295" v="1881" actId="478"/>
          <ac:spMkLst>
            <pc:docMk/>
            <pc:sldMk cId="4154541858" sldId="285"/>
            <ac:spMk id="8" creationId="{6575777B-BCBF-B11F-9DF4-27E42947D04D}"/>
          </ac:spMkLst>
        </pc:spChg>
        <pc:spChg chg="del">
          <ac:chgData name="Amit Levinson" userId="e60317c7d0fb281b" providerId="LiveId" clId="{3183BC95-3DD4-4106-BB1B-6C80A2211CF4}" dt="2022-12-17T19:33:21.295" v="1881" actId="478"/>
          <ac:spMkLst>
            <pc:docMk/>
            <pc:sldMk cId="4154541858" sldId="285"/>
            <ac:spMk id="9" creationId="{82B2B439-7372-0085-EA3A-F586210D1820}"/>
          </ac:spMkLst>
        </pc:spChg>
        <pc:spChg chg="del">
          <ac:chgData name="Amit Levinson" userId="e60317c7d0fb281b" providerId="LiveId" clId="{3183BC95-3DD4-4106-BB1B-6C80A2211CF4}" dt="2022-12-17T19:33:21.295" v="1881" actId="478"/>
          <ac:spMkLst>
            <pc:docMk/>
            <pc:sldMk cId="4154541858" sldId="285"/>
            <ac:spMk id="10" creationId="{9B106D64-C1CA-5402-9509-3780CA543F00}"/>
          </ac:spMkLst>
        </pc:spChg>
        <pc:spChg chg="del">
          <ac:chgData name="Amit Levinson" userId="e60317c7d0fb281b" providerId="LiveId" clId="{3183BC95-3DD4-4106-BB1B-6C80A2211CF4}" dt="2022-12-17T19:33:21.295" v="1881" actId="478"/>
          <ac:spMkLst>
            <pc:docMk/>
            <pc:sldMk cId="4154541858" sldId="285"/>
            <ac:spMk id="11" creationId="{AB424187-0051-5BCD-9FD9-6D8E0C93771F}"/>
          </ac:spMkLst>
        </pc:spChg>
        <pc:spChg chg="del">
          <ac:chgData name="Amit Levinson" userId="e60317c7d0fb281b" providerId="LiveId" clId="{3183BC95-3DD4-4106-BB1B-6C80A2211CF4}" dt="2022-12-17T19:33:21.295" v="1881" actId="478"/>
          <ac:spMkLst>
            <pc:docMk/>
            <pc:sldMk cId="4154541858" sldId="285"/>
            <ac:spMk id="12" creationId="{D8914453-BE6F-423C-9679-07941B9D9F42}"/>
          </ac:spMkLst>
        </pc:spChg>
        <pc:spChg chg="del">
          <ac:chgData name="Amit Levinson" userId="e60317c7d0fb281b" providerId="LiveId" clId="{3183BC95-3DD4-4106-BB1B-6C80A2211CF4}" dt="2022-12-17T19:33:21.295" v="1881" actId="478"/>
          <ac:spMkLst>
            <pc:docMk/>
            <pc:sldMk cId="4154541858" sldId="285"/>
            <ac:spMk id="13" creationId="{FA970A66-5152-0FD9-8BE0-C357E9460758}"/>
          </ac:spMkLst>
        </pc:spChg>
        <pc:spChg chg="del">
          <ac:chgData name="Amit Levinson" userId="e60317c7d0fb281b" providerId="LiveId" clId="{3183BC95-3DD4-4106-BB1B-6C80A2211CF4}" dt="2022-12-17T19:33:21.295" v="1881" actId="478"/>
          <ac:spMkLst>
            <pc:docMk/>
            <pc:sldMk cId="4154541858" sldId="285"/>
            <ac:spMk id="14" creationId="{23B8B9BB-8FC1-C7F7-6768-30523517CE82}"/>
          </ac:spMkLst>
        </pc:spChg>
        <pc:spChg chg="del">
          <ac:chgData name="Amit Levinson" userId="e60317c7d0fb281b" providerId="LiveId" clId="{3183BC95-3DD4-4106-BB1B-6C80A2211CF4}" dt="2022-12-17T19:33:21.295" v="1881" actId="478"/>
          <ac:spMkLst>
            <pc:docMk/>
            <pc:sldMk cId="4154541858" sldId="285"/>
            <ac:spMk id="15" creationId="{9E315A8F-B669-915E-5168-010D378954EA}"/>
          </ac:spMkLst>
        </pc:spChg>
        <pc:spChg chg="del">
          <ac:chgData name="Amit Levinson" userId="e60317c7d0fb281b" providerId="LiveId" clId="{3183BC95-3DD4-4106-BB1B-6C80A2211CF4}" dt="2022-12-17T19:33:21.295" v="1881" actId="478"/>
          <ac:spMkLst>
            <pc:docMk/>
            <pc:sldMk cId="4154541858" sldId="285"/>
            <ac:spMk id="16" creationId="{A8638C2E-DE6E-C994-D70A-2E71DDFD5C83}"/>
          </ac:spMkLst>
        </pc:spChg>
        <pc:spChg chg="del">
          <ac:chgData name="Amit Levinson" userId="e60317c7d0fb281b" providerId="LiveId" clId="{3183BC95-3DD4-4106-BB1B-6C80A2211CF4}" dt="2022-12-17T19:33:21.295" v="1881" actId="478"/>
          <ac:spMkLst>
            <pc:docMk/>
            <pc:sldMk cId="4154541858" sldId="285"/>
            <ac:spMk id="17" creationId="{3505028F-75E0-44AF-5879-9B6751EA402A}"/>
          </ac:spMkLst>
        </pc:spChg>
        <pc:spChg chg="del">
          <ac:chgData name="Amit Levinson" userId="e60317c7d0fb281b" providerId="LiveId" clId="{3183BC95-3DD4-4106-BB1B-6C80A2211CF4}" dt="2022-12-17T19:33:21.295" v="1881" actId="478"/>
          <ac:spMkLst>
            <pc:docMk/>
            <pc:sldMk cId="4154541858" sldId="285"/>
            <ac:spMk id="18" creationId="{521AFEC8-FFCC-E12B-88BA-EC23BC609109}"/>
          </ac:spMkLst>
        </pc:spChg>
        <pc:spChg chg="del">
          <ac:chgData name="Amit Levinson" userId="e60317c7d0fb281b" providerId="LiveId" clId="{3183BC95-3DD4-4106-BB1B-6C80A2211CF4}" dt="2022-12-17T19:33:21.295" v="1881" actId="478"/>
          <ac:spMkLst>
            <pc:docMk/>
            <pc:sldMk cId="4154541858" sldId="285"/>
            <ac:spMk id="19" creationId="{91212AD9-7E53-1245-988E-49B3D664001B}"/>
          </ac:spMkLst>
        </pc:spChg>
        <pc:spChg chg="del">
          <ac:chgData name="Amit Levinson" userId="e60317c7d0fb281b" providerId="LiveId" clId="{3183BC95-3DD4-4106-BB1B-6C80A2211CF4}" dt="2022-12-17T19:33:21.295" v="1881" actId="478"/>
          <ac:spMkLst>
            <pc:docMk/>
            <pc:sldMk cId="4154541858" sldId="285"/>
            <ac:spMk id="20" creationId="{3A35827F-6966-F48B-2D28-CB46FE1F10C8}"/>
          </ac:spMkLst>
        </pc:spChg>
        <pc:spChg chg="del">
          <ac:chgData name="Amit Levinson" userId="e60317c7d0fb281b" providerId="LiveId" clId="{3183BC95-3DD4-4106-BB1B-6C80A2211CF4}" dt="2022-12-17T19:33:21.295" v="1881" actId="478"/>
          <ac:spMkLst>
            <pc:docMk/>
            <pc:sldMk cId="4154541858" sldId="285"/>
            <ac:spMk id="21" creationId="{F75D82E5-D815-6227-7C83-002B3AE5B01B}"/>
          </ac:spMkLst>
        </pc:spChg>
        <pc:spChg chg="del">
          <ac:chgData name="Amit Levinson" userId="e60317c7d0fb281b" providerId="LiveId" clId="{3183BC95-3DD4-4106-BB1B-6C80A2211CF4}" dt="2022-12-17T19:33:21.295" v="1881" actId="478"/>
          <ac:spMkLst>
            <pc:docMk/>
            <pc:sldMk cId="4154541858" sldId="285"/>
            <ac:spMk id="22" creationId="{D4F3D236-DC73-04A8-6A02-CDE80BF64D0E}"/>
          </ac:spMkLst>
        </pc:spChg>
        <pc:spChg chg="del">
          <ac:chgData name="Amit Levinson" userId="e60317c7d0fb281b" providerId="LiveId" clId="{3183BC95-3DD4-4106-BB1B-6C80A2211CF4}" dt="2022-12-17T19:33:21.295" v="1881" actId="478"/>
          <ac:spMkLst>
            <pc:docMk/>
            <pc:sldMk cId="4154541858" sldId="285"/>
            <ac:spMk id="23" creationId="{DC16F3F4-4D96-3D99-FB14-59BE7C9E0ED1}"/>
          </ac:spMkLst>
        </pc:spChg>
        <pc:spChg chg="del">
          <ac:chgData name="Amit Levinson" userId="e60317c7d0fb281b" providerId="LiveId" clId="{3183BC95-3DD4-4106-BB1B-6C80A2211CF4}" dt="2022-12-17T19:33:21.295" v="1881" actId="478"/>
          <ac:spMkLst>
            <pc:docMk/>
            <pc:sldMk cId="4154541858" sldId="285"/>
            <ac:spMk id="24" creationId="{43978134-1425-CBC2-593B-777262B3614C}"/>
          </ac:spMkLst>
        </pc:spChg>
        <pc:spChg chg="del">
          <ac:chgData name="Amit Levinson" userId="e60317c7d0fb281b" providerId="LiveId" clId="{3183BC95-3DD4-4106-BB1B-6C80A2211CF4}" dt="2022-12-17T19:33:21.295" v="1881" actId="478"/>
          <ac:spMkLst>
            <pc:docMk/>
            <pc:sldMk cId="4154541858" sldId="285"/>
            <ac:spMk id="25" creationId="{5EE17A04-ACBC-9EF4-082E-810C336C9E50}"/>
          </ac:spMkLst>
        </pc:spChg>
        <pc:cxnChg chg="del mod">
          <ac:chgData name="Amit Levinson" userId="e60317c7d0fb281b" providerId="LiveId" clId="{3183BC95-3DD4-4106-BB1B-6C80A2211CF4}" dt="2022-12-17T19:33:21.295" v="1881" actId="478"/>
          <ac:cxnSpMkLst>
            <pc:docMk/>
            <pc:sldMk cId="4154541858" sldId="285"/>
            <ac:cxnSpMk id="3" creationId="{09A6AD07-8B89-C1C0-E45B-79642A47A74A}"/>
          </ac:cxnSpMkLst>
        </pc:cxnChg>
      </pc:sldChg>
      <pc:sldChg chg="delSp modSp mod modNotesTx">
        <pc:chgData name="Amit Levinson" userId="e60317c7d0fb281b" providerId="LiveId" clId="{3183BC95-3DD4-4106-BB1B-6C80A2211CF4}" dt="2022-12-19T10:13:35.461" v="2513" actId="20577"/>
        <pc:sldMkLst>
          <pc:docMk/>
          <pc:sldMk cId="3908194753" sldId="286"/>
        </pc:sldMkLst>
        <pc:spChg chg="del">
          <ac:chgData name="Amit Levinson" userId="e60317c7d0fb281b" providerId="LiveId" clId="{3183BC95-3DD4-4106-BB1B-6C80A2211CF4}" dt="2022-12-19T09:46:13.807" v="2214" actId="478"/>
          <ac:spMkLst>
            <pc:docMk/>
            <pc:sldMk cId="3908194753" sldId="286"/>
            <ac:spMk id="3" creationId="{B945CDA9-9339-B7C4-5E26-F7A7788BC72F}"/>
          </ac:spMkLst>
        </pc:spChg>
        <pc:spChg chg="del">
          <ac:chgData name="Amit Levinson" userId="e60317c7d0fb281b" providerId="LiveId" clId="{3183BC95-3DD4-4106-BB1B-6C80A2211CF4}" dt="2022-12-19T09:46:13.807" v="2214" actId="478"/>
          <ac:spMkLst>
            <pc:docMk/>
            <pc:sldMk cId="3908194753" sldId="286"/>
            <ac:spMk id="4" creationId="{FA55C48A-4BD8-E9B8-B7CA-FE15A3EFA9C3}"/>
          </ac:spMkLst>
        </pc:spChg>
        <pc:spChg chg="mod">
          <ac:chgData name="Amit Levinson" userId="e60317c7d0fb281b" providerId="LiveId" clId="{3183BC95-3DD4-4106-BB1B-6C80A2211CF4}" dt="2022-12-17T19:33:02.400" v="1878" actId="20577"/>
          <ac:spMkLst>
            <pc:docMk/>
            <pc:sldMk cId="3908194753" sldId="286"/>
            <ac:spMk id="5" creationId="{7261B401-BD8A-23EB-1806-E4F628410446}"/>
          </ac:spMkLst>
        </pc:spChg>
        <pc:spChg chg="del">
          <ac:chgData name="Amit Levinson" userId="e60317c7d0fb281b" providerId="LiveId" clId="{3183BC95-3DD4-4106-BB1B-6C80A2211CF4}" dt="2022-12-19T09:46:13.807" v="2214" actId="478"/>
          <ac:spMkLst>
            <pc:docMk/>
            <pc:sldMk cId="3908194753" sldId="286"/>
            <ac:spMk id="6" creationId="{4C55F458-096A-429E-FB73-62185BD1150A}"/>
          </ac:spMkLst>
        </pc:spChg>
        <pc:spChg chg="del">
          <ac:chgData name="Amit Levinson" userId="e60317c7d0fb281b" providerId="LiveId" clId="{3183BC95-3DD4-4106-BB1B-6C80A2211CF4}" dt="2022-12-19T09:46:13.807" v="2214" actId="478"/>
          <ac:spMkLst>
            <pc:docMk/>
            <pc:sldMk cId="3908194753" sldId="286"/>
            <ac:spMk id="7" creationId="{2105139F-C77C-6C24-B237-D7F4B98C152B}"/>
          </ac:spMkLst>
        </pc:spChg>
        <pc:spChg chg="del">
          <ac:chgData name="Amit Levinson" userId="e60317c7d0fb281b" providerId="LiveId" clId="{3183BC95-3DD4-4106-BB1B-6C80A2211CF4}" dt="2022-12-19T09:46:13.807" v="2214" actId="478"/>
          <ac:spMkLst>
            <pc:docMk/>
            <pc:sldMk cId="3908194753" sldId="286"/>
            <ac:spMk id="8" creationId="{E110B428-D3B2-4360-07C7-3D6BDD4E7DB9}"/>
          </ac:spMkLst>
        </pc:spChg>
        <pc:spChg chg="del">
          <ac:chgData name="Amit Levinson" userId="e60317c7d0fb281b" providerId="LiveId" clId="{3183BC95-3DD4-4106-BB1B-6C80A2211CF4}" dt="2022-12-19T09:46:13.807" v="2214" actId="478"/>
          <ac:spMkLst>
            <pc:docMk/>
            <pc:sldMk cId="3908194753" sldId="286"/>
            <ac:spMk id="10" creationId="{F2ACAAC9-855C-383A-5624-E746A75496EE}"/>
          </ac:spMkLst>
        </pc:spChg>
        <pc:spChg chg="del">
          <ac:chgData name="Amit Levinson" userId="e60317c7d0fb281b" providerId="LiveId" clId="{3183BC95-3DD4-4106-BB1B-6C80A2211CF4}" dt="2022-12-19T09:46:13.807" v="2214" actId="478"/>
          <ac:spMkLst>
            <pc:docMk/>
            <pc:sldMk cId="3908194753" sldId="286"/>
            <ac:spMk id="11" creationId="{BD7B9B6A-9F02-5A83-A8B9-2CB61B31E7AB}"/>
          </ac:spMkLst>
        </pc:spChg>
        <pc:spChg chg="del">
          <ac:chgData name="Amit Levinson" userId="e60317c7d0fb281b" providerId="LiveId" clId="{3183BC95-3DD4-4106-BB1B-6C80A2211CF4}" dt="2022-12-19T09:46:13.807" v="2214" actId="478"/>
          <ac:spMkLst>
            <pc:docMk/>
            <pc:sldMk cId="3908194753" sldId="286"/>
            <ac:spMk id="12" creationId="{E9450847-0D7A-3F22-28A8-2A78DC1D5A4A}"/>
          </ac:spMkLst>
        </pc:spChg>
        <pc:spChg chg="del">
          <ac:chgData name="Amit Levinson" userId="e60317c7d0fb281b" providerId="LiveId" clId="{3183BC95-3DD4-4106-BB1B-6C80A2211CF4}" dt="2022-12-19T09:46:13.807" v="2214" actId="478"/>
          <ac:spMkLst>
            <pc:docMk/>
            <pc:sldMk cId="3908194753" sldId="286"/>
            <ac:spMk id="13" creationId="{FD17ED03-574D-F100-0EB8-A409E269D848}"/>
          </ac:spMkLst>
        </pc:spChg>
        <pc:spChg chg="del">
          <ac:chgData name="Amit Levinson" userId="e60317c7d0fb281b" providerId="LiveId" clId="{3183BC95-3DD4-4106-BB1B-6C80A2211CF4}" dt="2022-12-19T09:46:13.807" v="2214" actId="478"/>
          <ac:spMkLst>
            <pc:docMk/>
            <pc:sldMk cId="3908194753" sldId="286"/>
            <ac:spMk id="14" creationId="{425A97BE-A970-779F-875F-6CC7F98DCF87}"/>
          </ac:spMkLst>
        </pc:spChg>
        <pc:spChg chg="del">
          <ac:chgData name="Amit Levinson" userId="e60317c7d0fb281b" providerId="LiveId" clId="{3183BC95-3DD4-4106-BB1B-6C80A2211CF4}" dt="2022-12-19T09:46:13.807" v="2214" actId="478"/>
          <ac:spMkLst>
            <pc:docMk/>
            <pc:sldMk cId="3908194753" sldId="286"/>
            <ac:spMk id="15" creationId="{D2E09FF1-5CAB-7E08-DFF1-B8F6BDA5DA35}"/>
          </ac:spMkLst>
        </pc:spChg>
        <pc:spChg chg="del">
          <ac:chgData name="Amit Levinson" userId="e60317c7d0fb281b" providerId="LiveId" clId="{3183BC95-3DD4-4106-BB1B-6C80A2211CF4}" dt="2022-12-19T09:46:13.807" v="2214" actId="478"/>
          <ac:spMkLst>
            <pc:docMk/>
            <pc:sldMk cId="3908194753" sldId="286"/>
            <ac:spMk id="16" creationId="{2F388ECE-0DFD-B7C4-655B-F07C83E10683}"/>
          </ac:spMkLst>
        </pc:spChg>
        <pc:spChg chg="del">
          <ac:chgData name="Amit Levinson" userId="e60317c7d0fb281b" providerId="LiveId" clId="{3183BC95-3DD4-4106-BB1B-6C80A2211CF4}" dt="2022-12-19T09:46:13.807" v="2214" actId="478"/>
          <ac:spMkLst>
            <pc:docMk/>
            <pc:sldMk cId="3908194753" sldId="286"/>
            <ac:spMk id="17" creationId="{92721330-5720-C413-7FB8-FB0F0283C13E}"/>
          </ac:spMkLst>
        </pc:spChg>
        <pc:spChg chg="del">
          <ac:chgData name="Amit Levinson" userId="e60317c7d0fb281b" providerId="LiveId" clId="{3183BC95-3DD4-4106-BB1B-6C80A2211CF4}" dt="2022-12-19T09:46:13.807" v="2214" actId="478"/>
          <ac:spMkLst>
            <pc:docMk/>
            <pc:sldMk cId="3908194753" sldId="286"/>
            <ac:spMk id="18" creationId="{F4D7FEB9-E38B-15CE-C657-71BB1EE23F3C}"/>
          </ac:spMkLst>
        </pc:spChg>
        <pc:spChg chg="del">
          <ac:chgData name="Amit Levinson" userId="e60317c7d0fb281b" providerId="LiveId" clId="{3183BC95-3DD4-4106-BB1B-6C80A2211CF4}" dt="2022-12-19T09:46:13.807" v="2214" actId="478"/>
          <ac:spMkLst>
            <pc:docMk/>
            <pc:sldMk cId="3908194753" sldId="286"/>
            <ac:spMk id="19" creationId="{141309D9-9C0B-2A0B-75D5-B04753875587}"/>
          </ac:spMkLst>
        </pc:spChg>
        <pc:spChg chg="del">
          <ac:chgData name="Amit Levinson" userId="e60317c7d0fb281b" providerId="LiveId" clId="{3183BC95-3DD4-4106-BB1B-6C80A2211CF4}" dt="2022-12-19T09:46:13.807" v="2214" actId="478"/>
          <ac:spMkLst>
            <pc:docMk/>
            <pc:sldMk cId="3908194753" sldId="286"/>
            <ac:spMk id="20" creationId="{B565C902-D33C-A3F1-8EFD-7DE8E6059248}"/>
          </ac:spMkLst>
        </pc:spChg>
        <pc:spChg chg="del">
          <ac:chgData name="Amit Levinson" userId="e60317c7d0fb281b" providerId="LiveId" clId="{3183BC95-3DD4-4106-BB1B-6C80A2211CF4}" dt="2022-12-19T09:46:13.807" v="2214" actId="478"/>
          <ac:spMkLst>
            <pc:docMk/>
            <pc:sldMk cId="3908194753" sldId="286"/>
            <ac:spMk id="21" creationId="{81619679-3DCB-1AB2-E186-5B9877CD48C5}"/>
          </ac:spMkLst>
        </pc:spChg>
        <pc:spChg chg="del">
          <ac:chgData name="Amit Levinson" userId="e60317c7d0fb281b" providerId="LiveId" clId="{3183BC95-3DD4-4106-BB1B-6C80A2211CF4}" dt="2022-12-19T09:46:13.807" v="2214" actId="478"/>
          <ac:spMkLst>
            <pc:docMk/>
            <pc:sldMk cId="3908194753" sldId="286"/>
            <ac:spMk id="22" creationId="{3D9F69E2-3E9F-82CC-A60E-8DCE9A2FB11B}"/>
          </ac:spMkLst>
        </pc:spChg>
        <pc:spChg chg="del">
          <ac:chgData name="Amit Levinson" userId="e60317c7d0fb281b" providerId="LiveId" clId="{3183BC95-3DD4-4106-BB1B-6C80A2211CF4}" dt="2022-12-19T09:46:13.807" v="2214" actId="478"/>
          <ac:spMkLst>
            <pc:docMk/>
            <pc:sldMk cId="3908194753" sldId="286"/>
            <ac:spMk id="23" creationId="{A2AA4CFC-0D43-6ADC-3F3A-9120A49BF1D0}"/>
          </ac:spMkLst>
        </pc:spChg>
        <pc:spChg chg="del">
          <ac:chgData name="Amit Levinson" userId="e60317c7d0fb281b" providerId="LiveId" clId="{3183BC95-3DD4-4106-BB1B-6C80A2211CF4}" dt="2022-12-19T09:46:13.807" v="2214" actId="478"/>
          <ac:spMkLst>
            <pc:docMk/>
            <pc:sldMk cId="3908194753" sldId="286"/>
            <ac:spMk id="24" creationId="{EBE52F9D-A540-59DC-A7E8-1BD2BD1AC735}"/>
          </ac:spMkLst>
        </pc:spChg>
        <pc:spChg chg="del">
          <ac:chgData name="Amit Levinson" userId="e60317c7d0fb281b" providerId="LiveId" clId="{3183BC95-3DD4-4106-BB1B-6C80A2211CF4}" dt="2022-12-19T09:46:13.807" v="2214" actId="478"/>
          <ac:spMkLst>
            <pc:docMk/>
            <pc:sldMk cId="3908194753" sldId="286"/>
            <ac:spMk id="25" creationId="{0A02B50E-48C6-CF36-77A4-87D092A010C6}"/>
          </ac:spMkLst>
        </pc:spChg>
        <pc:cxnChg chg="del mod">
          <ac:chgData name="Amit Levinson" userId="e60317c7d0fb281b" providerId="LiveId" clId="{3183BC95-3DD4-4106-BB1B-6C80A2211CF4}" dt="2022-12-19T09:46:13.807" v="2214" actId="478"/>
          <ac:cxnSpMkLst>
            <pc:docMk/>
            <pc:sldMk cId="3908194753" sldId="286"/>
            <ac:cxnSpMk id="2" creationId="{EF5CFB22-7C78-275A-5B6B-8C6FB1F6E9C2}"/>
          </ac:cxnSpMkLst>
        </pc:cxnChg>
      </pc:sldChg>
      <pc:sldChg chg="addSp delSp modSp mod modAnim">
        <pc:chgData name="Amit Levinson" userId="e60317c7d0fb281b" providerId="LiveId" clId="{3183BC95-3DD4-4106-BB1B-6C80A2211CF4}" dt="2022-12-16T18:07:35.470" v="1817" actId="1582"/>
        <pc:sldMkLst>
          <pc:docMk/>
          <pc:sldMk cId="3341262018" sldId="291"/>
        </pc:sldMkLst>
        <pc:spChg chg="del">
          <ac:chgData name="Amit Levinson" userId="e60317c7d0fb281b" providerId="LiveId" clId="{3183BC95-3DD4-4106-BB1B-6C80A2211CF4}" dt="2022-12-16T18:06:44.146" v="1810" actId="478"/>
          <ac:spMkLst>
            <pc:docMk/>
            <pc:sldMk cId="3341262018" sldId="291"/>
            <ac:spMk id="3" creationId="{B5D7BCAB-FB16-88FF-565E-261AAAB2A8D9}"/>
          </ac:spMkLst>
        </pc:spChg>
        <pc:spChg chg="del">
          <ac:chgData name="Amit Levinson" userId="e60317c7d0fb281b" providerId="LiveId" clId="{3183BC95-3DD4-4106-BB1B-6C80A2211CF4}" dt="2022-12-16T18:06:44.146" v="1810" actId="478"/>
          <ac:spMkLst>
            <pc:docMk/>
            <pc:sldMk cId="3341262018" sldId="291"/>
            <ac:spMk id="4" creationId="{D75E68E1-CF99-2F0F-DAE0-D71726DE8AB4}"/>
          </ac:spMkLst>
        </pc:spChg>
        <pc:spChg chg="del">
          <ac:chgData name="Amit Levinson" userId="e60317c7d0fb281b" providerId="LiveId" clId="{3183BC95-3DD4-4106-BB1B-6C80A2211CF4}" dt="2022-12-16T18:06:44.146" v="1810" actId="478"/>
          <ac:spMkLst>
            <pc:docMk/>
            <pc:sldMk cId="3341262018" sldId="291"/>
            <ac:spMk id="5" creationId="{AA5E4E4D-5CD9-9E63-2026-03769FE9D0D9}"/>
          </ac:spMkLst>
        </pc:spChg>
        <pc:spChg chg="del">
          <ac:chgData name="Amit Levinson" userId="e60317c7d0fb281b" providerId="LiveId" clId="{3183BC95-3DD4-4106-BB1B-6C80A2211CF4}" dt="2022-12-16T18:06:44.146" v="1810" actId="478"/>
          <ac:spMkLst>
            <pc:docMk/>
            <pc:sldMk cId="3341262018" sldId="291"/>
            <ac:spMk id="8" creationId="{AB0F9884-11DD-734B-0F18-686CABC8AFB1}"/>
          </ac:spMkLst>
        </pc:spChg>
        <pc:spChg chg="del">
          <ac:chgData name="Amit Levinson" userId="e60317c7d0fb281b" providerId="LiveId" clId="{3183BC95-3DD4-4106-BB1B-6C80A2211CF4}" dt="2022-12-16T18:06:44.146" v="1810" actId="478"/>
          <ac:spMkLst>
            <pc:docMk/>
            <pc:sldMk cId="3341262018" sldId="291"/>
            <ac:spMk id="10" creationId="{8EFDE68C-2095-AB10-90D4-778B0F675470}"/>
          </ac:spMkLst>
        </pc:spChg>
        <pc:spChg chg="del">
          <ac:chgData name="Amit Levinson" userId="e60317c7d0fb281b" providerId="LiveId" clId="{3183BC95-3DD4-4106-BB1B-6C80A2211CF4}" dt="2022-12-16T18:06:44.146" v="1810" actId="478"/>
          <ac:spMkLst>
            <pc:docMk/>
            <pc:sldMk cId="3341262018" sldId="291"/>
            <ac:spMk id="11" creationId="{FF5FA10B-AB8D-2479-F88A-F77BB0D8CFE1}"/>
          </ac:spMkLst>
        </pc:spChg>
        <pc:spChg chg="del">
          <ac:chgData name="Amit Levinson" userId="e60317c7d0fb281b" providerId="LiveId" clId="{3183BC95-3DD4-4106-BB1B-6C80A2211CF4}" dt="2022-12-16T18:06:44.146" v="1810" actId="478"/>
          <ac:spMkLst>
            <pc:docMk/>
            <pc:sldMk cId="3341262018" sldId="291"/>
            <ac:spMk id="12" creationId="{D37321AC-2F96-6B7C-A6C0-88B6FD60DC71}"/>
          </ac:spMkLst>
        </pc:spChg>
        <pc:spChg chg="del">
          <ac:chgData name="Amit Levinson" userId="e60317c7d0fb281b" providerId="LiveId" clId="{3183BC95-3DD4-4106-BB1B-6C80A2211CF4}" dt="2022-12-16T18:06:44.146" v="1810" actId="478"/>
          <ac:spMkLst>
            <pc:docMk/>
            <pc:sldMk cId="3341262018" sldId="291"/>
            <ac:spMk id="13" creationId="{ADDB5B69-AEA8-FFCC-EF71-4A9D9C0FCFBF}"/>
          </ac:spMkLst>
        </pc:spChg>
        <pc:spChg chg="del">
          <ac:chgData name="Amit Levinson" userId="e60317c7d0fb281b" providerId="LiveId" clId="{3183BC95-3DD4-4106-BB1B-6C80A2211CF4}" dt="2022-12-16T18:06:44.146" v="1810" actId="478"/>
          <ac:spMkLst>
            <pc:docMk/>
            <pc:sldMk cId="3341262018" sldId="291"/>
            <ac:spMk id="14" creationId="{D2EB2765-47B4-3FC5-6C5A-AA7FB08FC063}"/>
          </ac:spMkLst>
        </pc:spChg>
        <pc:spChg chg="del">
          <ac:chgData name="Amit Levinson" userId="e60317c7d0fb281b" providerId="LiveId" clId="{3183BC95-3DD4-4106-BB1B-6C80A2211CF4}" dt="2022-12-16T18:06:44.146" v="1810" actId="478"/>
          <ac:spMkLst>
            <pc:docMk/>
            <pc:sldMk cId="3341262018" sldId="291"/>
            <ac:spMk id="15" creationId="{2E6E398F-EF40-2D50-D348-03327F53C5AA}"/>
          </ac:spMkLst>
        </pc:spChg>
        <pc:spChg chg="del">
          <ac:chgData name="Amit Levinson" userId="e60317c7d0fb281b" providerId="LiveId" clId="{3183BC95-3DD4-4106-BB1B-6C80A2211CF4}" dt="2022-12-16T18:06:44.146" v="1810" actId="478"/>
          <ac:spMkLst>
            <pc:docMk/>
            <pc:sldMk cId="3341262018" sldId="291"/>
            <ac:spMk id="16" creationId="{5D53BFED-DC5B-1C96-1968-BCC20A717988}"/>
          </ac:spMkLst>
        </pc:spChg>
        <pc:spChg chg="del">
          <ac:chgData name="Amit Levinson" userId="e60317c7d0fb281b" providerId="LiveId" clId="{3183BC95-3DD4-4106-BB1B-6C80A2211CF4}" dt="2022-12-16T18:06:44.146" v="1810" actId="478"/>
          <ac:spMkLst>
            <pc:docMk/>
            <pc:sldMk cId="3341262018" sldId="291"/>
            <ac:spMk id="17" creationId="{E2E2DB99-0CCA-A82D-E065-7440206AFEA4}"/>
          </ac:spMkLst>
        </pc:spChg>
        <pc:spChg chg="del">
          <ac:chgData name="Amit Levinson" userId="e60317c7d0fb281b" providerId="LiveId" clId="{3183BC95-3DD4-4106-BB1B-6C80A2211CF4}" dt="2022-12-16T18:06:44.146" v="1810" actId="478"/>
          <ac:spMkLst>
            <pc:docMk/>
            <pc:sldMk cId="3341262018" sldId="291"/>
            <ac:spMk id="18" creationId="{89450F99-08E1-D959-FF6C-2C736DBBF9DD}"/>
          </ac:spMkLst>
        </pc:spChg>
        <pc:spChg chg="del">
          <ac:chgData name="Amit Levinson" userId="e60317c7d0fb281b" providerId="LiveId" clId="{3183BC95-3DD4-4106-BB1B-6C80A2211CF4}" dt="2022-12-16T18:06:44.146" v="1810" actId="478"/>
          <ac:spMkLst>
            <pc:docMk/>
            <pc:sldMk cId="3341262018" sldId="291"/>
            <ac:spMk id="19" creationId="{35A2073E-A655-99A3-18E2-71CD994B15A7}"/>
          </ac:spMkLst>
        </pc:spChg>
        <pc:spChg chg="del">
          <ac:chgData name="Amit Levinson" userId="e60317c7d0fb281b" providerId="LiveId" clId="{3183BC95-3DD4-4106-BB1B-6C80A2211CF4}" dt="2022-12-16T18:06:44.146" v="1810" actId="478"/>
          <ac:spMkLst>
            <pc:docMk/>
            <pc:sldMk cId="3341262018" sldId="291"/>
            <ac:spMk id="20" creationId="{98A89A46-00C8-2262-5C33-F6EB98D4259D}"/>
          </ac:spMkLst>
        </pc:spChg>
        <pc:spChg chg="del">
          <ac:chgData name="Amit Levinson" userId="e60317c7d0fb281b" providerId="LiveId" clId="{3183BC95-3DD4-4106-BB1B-6C80A2211CF4}" dt="2022-12-16T18:06:44.146" v="1810" actId="478"/>
          <ac:spMkLst>
            <pc:docMk/>
            <pc:sldMk cId="3341262018" sldId="291"/>
            <ac:spMk id="21" creationId="{BCE4DCB3-01C3-DD6A-3511-EF80A29B5B40}"/>
          </ac:spMkLst>
        </pc:spChg>
        <pc:spChg chg="del">
          <ac:chgData name="Amit Levinson" userId="e60317c7d0fb281b" providerId="LiveId" clId="{3183BC95-3DD4-4106-BB1B-6C80A2211CF4}" dt="2022-12-16T18:06:44.146" v="1810" actId="478"/>
          <ac:spMkLst>
            <pc:docMk/>
            <pc:sldMk cId="3341262018" sldId="291"/>
            <ac:spMk id="22" creationId="{7110D875-9516-A285-3A0C-F39ABC6A9CAA}"/>
          </ac:spMkLst>
        </pc:spChg>
        <pc:spChg chg="del">
          <ac:chgData name="Amit Levinson" userId="e60317c7d0fb281b" providerId="LiveId" clId="{3183BC95-3DD4-4106-BB1B-6C80A2211CF4}" dt="2022-12-16T18:06:44.146" v="1810" actId="478"/>
          <ac:spMkLst>
            <pc:docMk/>
            <pc:sldMk cId="3341262018" sldId="291"/>
            <ac:spMk id="23" creationId="{75F7136B-C11A-D096-D19E-F5EA6FC04197}"/>
          </ac:spMkLst>
        </pc:spChg>
        <pc:spChg chg="del">
          <ac:chgData name="Amit Levinson" userId="e60317c7d0fb281b" providerId="LiveId" clId="{3183BC95-3DD4-4106-BB1B-6C80A2211CF4}" dt="2022-12-16T18:06:44.146" v="1810" actId="478"/>
          <ac:spMkLst>
            <pc:docMk/>
            <pc:sldMk cId="3341262018" sldId="291"/>
            <ac:spMk id="24" creationId="{C238479D-30D7-C73F-0539-8747B186B066}"/>
          </ac:spMkLst>
        </pc:spChg>
        <pc:spChg chg="del">
          <ac:chgData name="Amit Levinson" userId="e60317c7d0fb281b" providerId="LiveId" clId="{3183BC95-3DD4-4106-BB1B-6C80A2211CF4}" dt="2022-12-16T18:06:44.146" v="1810" actId="478"/>
          <ac:spMkLst>
            <pc:docMk/>
            <pc:sldMk cId="3341262018" sldId="291"/>
            <ac:spMk id="25" creationId="{85104BA2-2A49-F7EA-1972-2ABFC0AF926E}"/>
          </ac:spMkLst>
        </pc:spChg>
        <pc:spChg chg="del">
          <ac:chgData name="Amit Levinson" userId="e60317c7d0fb281b" providerId="LiveId" clId="{3183BC95-3DD4-4106-BB1B-6C80A2211CF4}" dt="2022-12-16T18:06:44.146" v="1810" actId="478"/>
          <ac:spMkLst>
            <pc:docMk/>
            <pc:sldMk cId="3341262018" sldId="291"/>
            <ac:spMk id="26" creationId="{E57781F2-BEC1-3F1D-5695-FCFC2BAF4185}"/>
          </ac:spMkLst>
        </pc:spChg>
        <pc:picChg chg="add mod">
          <ac:chgData name="Amit Levinson" userId="e60317c7d0fb281b" providerId="LiveId" clId="{3183BC95-3DD4-4106-BB1B-6C80A2211CF4}" dt="2022-12-16T18:07:35.470" v="1817" actId="1582"/>
          <ac:picMkLst>
            <pc:docMk/>
            <pc:sldMk cId="3341262018" sldId="291"/>
            <ac:picMk id="28" creationId="{4A284432-81AD-4940-FE0B-432D8BE0EE1B}"/>
          </ac:picMkLst>
        </pc:picChg>
        <pc:cxnChg chg="del mod">
          <ac:chgData name="Amit Levinson" userId="e60317c7d0fb281b" providerId="LiveId" clId="{3183BC95-3DD4-4106-BB1B-6C80A2211CF4}" dt="2022-12-16T18:06:44.146" v="1810" actId="478"/>
          <ac:cxnSpMkLst>
            <pc:docMk/>
            <pc:sldMk cId="3341262018" sldId="291"/>
            <ac:cxnSpMk id="2" creationId="{930B13EA-53DA-A19C-6111-EC99C9587D52}"/>
          </ac:cxnSpMkLst>
        </pc:cxnChg>
      </pc:sldChg>
      <pc:sldChg chg="delSp modSp mod">
        <pc:chgData name="Amit Levinson" userId="e60317c7d0fb281b" providerId="LiveId" clId="{3183BC95-3DD4-4106-BB1B-6C80A2211CF4}" dt="2022-12-19T09:46:15.510" v="2215" actId="478"/>
        <pc:sldMkLst>
          <pc:docMk/>
          <pc:sldMk cId="952770121" sldId="292"/>
        </pc:sldMkLst>
        <pc:spChg chg="del">
          <ac:chgData name="Amit Levinson" userId="e60317c7d0fb281b" providerId="LiveId" clId="{3183BC95-3DD4-4106-BB1B-6C80A2211CF4}" dt="2022-12-19T09:46:15.510" v="2215" actId="478"/>
          <ac:spMkLst>
            <pc:docMk/>
            <pc:sldMk cId="952770121" sldId="292"/>
            <ac:spMk id="3" creationId="{9E865ABD-D370-A45B-EE33-E73694BF841F}"/>
          </ac:spMkLst>
        </pc:spChg>
        <pc:spChg chg="del">
          <ac:chgData name="Amit Levinson" userId="e60317c7d0fb281b" providerId="LiveId" clId="{3183BC95-3DD4-4106-BB1B-6C80A2211CF4}" dt="2022-12-19T09:46:15.510" v="2215" actId="478"/>
          <ac:spMkLst>
            <pc:docMk/>
            <pc:sldMk cId="952770121" sldId="292"/>
            <ac:spMk id="4" creationId="{115224F0-B329-A3B8-0349-F0CECE09CEDF}"/>
          </ac:spMkLst>
        </pc:spChg>
        <pc:spChg chg="mod">
          <ac:chgData name="Amit Levinson" userId="e60317c7d0fb281b" providerId="LiveId" clId="{3183BC95-3DD4-4106-BB1B-6C80A2211CF4}" dt="2022-12-17T19:33:05.769" v="1879" actId="20577"/>
          <ac:spMkLst>
            <pc:docMk/>
            <pc:sldMk cId="952770121" sldId="292"/>
            <ac:spMk id="5" creationId="{7261B401-BD8A-23EB-1806-E4F628410446}"/>
          </ac:spMkLst>
        </pc:spChg>
        <pc:spChg chg="del">
          <ac:chgData name="Amit Levinson" userId="e60317c7d0fb281b" providerId="LiveId" clId="{3183BC95-3DD4-4106-BB1B-6C80A2211CF4}" dt="2022-12-19T09:46:15.510" v="2215" actId="478"/>
          <ac:spMkLst>
            <pc:docMk/>
            <pc:sldMk cId="952770121" sldId="292"/>
            <ac:spMk id="6" creationId="{0C783DE3-C22D-D751-F9BB-E08B0FCAF240}"/>
          </ac:spMkLst>
        </pc:spChg>
        <pc:spChg chg="del">
          <ac:chgData name="Amit Levinson" userId="e60317c7d0fb281b" providerId="LiveId" clId="{3183BC95-3DD4-4106-BB1B-6C80A2211CF4}" dt="2022-12-19T09:46:15.510" v="2215" actId="478"/>
          <ac:spMkLst>
            <pc:docMk/>
            <pc:sldMk cId="952770121" sldId="292"/>
            <ac:spMk id="7" creationId="{BA278867-D656-8137-18DE-69B27E548D65}"/>
          </ac:spMkLst>
        </pc:spChg>
        <pc:spChg chg="del">
          <ac:chgData name="Amit Levinson" userId="e60317c7d0fb281b" providerId="LiveId" clId="{3183BC95-3DD4-4106-BB1B-6C80A2211CF4}" dt="2022-12-19T09:46:15.510" v="2215" actId="478"/>
          <ac:spMkLst>
            <pc:docMk/>
            <pc:sldMk cId="952770121" sldId="292"/>
            <ac:spMk id="8" creationId="{3C69A6FC-7B82-0F0D-9F03-B355405AFB1E}"/>
          </ac:spMkLst>
        </pc:spChg>
        <pc:spChg chg="del">
          <ac:chgData name="Amit Levinson" userId="e60317c7d0fb281b" providerId="LiveId" clId="{3183BC95-3DD4-4106-BB1B-6C80A2211CF4}" dt="2022-12-19T09:46:15.510" v="2215" actId="478"/>
          <ac:spMkLst>
            <pc:docMk/>
            <pc:sldMk cId="952770121" sldId="292"/>
            <ac:spMk id="9" creationId="{D295B464-E25E-2EAC-2138-C02570DD610D}"/>
          </ac:spMkLst>
        </pc:spChg>
        <pc:spChg chg="del">
          <ac:chgData name="Amit Levinson" userId="e60317c7d0fb281b" providerId="LiveId" clId="{3183BC95-3DD4-4106-BB1B-6C80A2211CF4}" dt="2022-12-19T09:46:15.510" v="2215" actId="478"/>
          <ac:spMkLst>
            <pc:docMk/>
            <pc:sldMk cId="952770121" sldId="292"/>
            <ac:spMk id="10" creationId="{802B7F52-D745-A5D5-4D48-D66FA2C198CA}"/>
          </ac:spMkLst>
        </pc:spChg>
        <pc:spChg chg="del">
          <ac:chgData name="Amit Levinson" userId="e60317c7d0fb281b" providerId="LiveId" clId="{3183BC95-3DD4-4106-BB1B-6C80A2211CF4}" dt="2022-12-19T09:46:15.510" v="2215" actId="478"/>
          <ac:spMkLst>
            <pc:docMk/>
            <pc:sldMk cId="952770121" sldId="292"/>
            <ac:spMk id="11" creationId="{5E0598F6-087C-65F9-042D-3D0F1BB1A98A}"/>
          </ac:spMkLst>
        </pc:spChg>
        <pc:spChg chg="del">
          <ac:chgData name="Amit Levinson" userId="e60317c7d0fb281b" providerId="LiveId" clId="{3183BC95-3DD4-4106-BB1B-6C80A2211CF4}" dt="2022-12-19T09:46:15.510" v="2215" actId="478"/>
          <ac:spMkLst>
            <pc:docMk/>
            <pc:sldMk cId="952770121" sldId="292"/>
            <ac:spMk id="12" creationId="{A3DCB7CA-B05B-5447-A50B-5AA09A77090B}"/>
          </ac:spMkLst>
        </pc:spChg>
        <pc:spChg chg="del">
          <ac:chgData name="Amit Levinson" userId="e60317c7d0fb281b" providerId="LiveId" clId="{3183BC95-3DD4-4106-BB1B-6C80A2211CF4}" dt="2022-12-19T09:46:15.510" v="2215" actId="478"/>
          <ac:spMkLst>
            <pc:docMk/>
            <pc:sldMk cId="952770121" sldId="292"/>
            <ac:spMk id="13" creationId="{436ABB9F-029E-8A3D-3F8B-DD557F827166}"/>
          </ac:spMkLst>
        </pc:spChg>
        <pc:spChg chg="del">
          <ac:chgData name="Amit Levinson" userId="e60317c7d0fb281b" providerId="LiveId" clId="{3183BC95-3DD4-4106-BB1B-6C80A2211CF4}" dt="2022-12-19T09:46:15.510" v="2215" actId="478"/>
          <ac:spMkLst>
            <pc:docMk/>
            <pc:sldMk cId="952770121" sldId="292"/>
            <ac:spMk id="14" creationId="{189159E5-831B-B875-CD7E-E107155CC0AE}"/>
          </ac:spMkLst>
        </pc:spChg>
        <pc:spChg chg="del">
          <ac:chgData name="Amit Levinson" userId="e60317c7d0fb281b" providerId="LiveId" clId="{3183BC95-3DD4-4106-BB1B-6C80A2211CF4}" dt="2022-12-19T09:46:15.510" v="2215" actId="478"/>
          <ac:spMkLst>
            <pc:docMk/>
            <pc:sldMk cId="952770121" sldId="292"/>
            <ac:spMk id="15" creationId="{A7E2A9AC-B06F-86A4-A661-3D2888A4C105}"/>
          </ac:spMkLst>
        </pc:spChg>
        <pc:spChg chg="del">
          <ac:chgData name="Amit Levinson" userId="e60317c7d0fb281b" providerId="LiveId" clId="{3183BC95-3DD4-4106-BB1B-6C80A2211CF4}" dt="2022-12-19T09:46:15.510" v="2215" actId="478"/>
          <ac:spMkLst>
            <pc:docMk/>
            <pc:sldMk cId="952770121" sldId="292"/>
            <ac:spMk id="16" creationId="{8BF5CC75-FEE7-D9FD-5066-9F42BBB686D1}"/>
          </ac:spMkLst>
        </pc:spChg>
        <pc:spChg chg="del">
          <ac:chgData name="Amit Levinson" userId="e60317c7d0fb281b" providerId="LiveId" clId="{3183BC95-3DD4-4106-BB1B-6C80A2211CF4}" dt="2022-12-19T09:46:15.510" v="2215" actId="478"/>
          <ac:spMkLst>
            <pc:docMk/>
            <pc:sldMk cId="952770121" sldId="292"/>
            <ac:spMk id="17" creationId="{C4E91D73-932D-7C83-966B-BD2DE63D372B}"/>
          </ac:spMkLst>
        </pc:spChg>
        <pc:spChg chg="del">
          <ac:chgData name="Amit Levinson" userId="e60317c7d0fb281b" providerId="LiveId" clId="{3183BC95-3DD4-4106-BB1B-6C80A2211CF4}" dt="2022-12-19T09:46:15.510" v="2215" actId="478"/>
          <ac:spMkLst>
            <pc:docMk/>
            <pc:sldMk cId="952770121" sldId="292"/>
            <ac:spMk id="18" creationId="{ECD81E09-EA97-64E5-1C49-DC7790BF4321}"/>
          </ac:spMkLst>
        </pc:spChg>
        <pc:spChg chg="del">
          <ac:chgData name="Amit Levinson" userId="e60317c7d0fb281b" providerId="LiveId" clId="{3183BC95-3DD4-4106-BB1B-6C80A2211CF4}" dt="2022-12-19T09:46:15.510" v="2215" actId="478"/>
          <ac:spMkLst>
            <pc:docMk/>
            <pc:sldMk cId="952770121" sldId="292"/>
            <ac:spMk id="19" creationId="{5539F36C-BA90-769D-EF33-E4E07425C03F}"/>
          </ac:spMkLst>
        </pc:spChg>
        <pc:spChg chg="del">
          <ac:chgData name="Amit Levinson" userId="e60317c7d0fb281b" providerId="LiveId" clId="{3183BC95-3DD4-4106-BB1B-6C80A2211CF4}" dt="2022-12-19T09:46:15.510" v="2215" actId="478"/>
          <ac:spMkLst>
            <pc:docMk/>
            <pc:sldMk cId="952770121" sldId="292"/>
            <ac:spMk id="20" creationId="{B68A6046-0477-B985-122F-139C689E6511}"/>
          </ac:spMkLst>
        </pc:spChg>
        <pc:spChg chg="del">
          <ac:chgData name="Amit Levinson" userId="e60317c7d0fb281b" providerId="LiveId" clId="{3183BC95-3DD4-4106-BB1B-6C80A2211CF4}" dt="2022-12-19T09:46:15.510" v="2215" actId="478"/>
          <ac:spMkLst>
            <pc:docMk/>
            <pc:sldMk cId="952770121" sldId="292"/>
            <ac:spMk id="21" creationId="{4962AF06-5DBE-C372-337E-F0BC38303029}"/>
          </ac:spMkLst>
        </pc:spChg>
        <pc:spChg chg="del">
          <ac:chgData name="Amit Levinson" userId="e60317c7d0fb281b" providerId="LiveId" clId="{3183BC95-3DD4-4106-BB1B-6C80A2211CF4}" dt="2022-12-19T09:46:15.510" v="2215" actId="478"/>
          <ac:spMkLst>
            <pc:docMk/>
            <pc:sldMk cId="952770121" sldId="292"/>
            <ac:spMk id="22" creationId="{8F5CF8F9-125F-E9FF-38E5-9BD0646EA875}"/>
          </ac:spMkLst>
        </pc:spChg>
        <pc:spChg chg="del">
          <ac:chgData name="Amit Levinson" userId="e60317c7d0fb281b" providerId="LiveId" clId="{3183BC95-3DD4-4106-BB1B-6C80A2211CF4}" dt="2022-12-19T09:46:15.510" v="2215" actId="478"/>
          <ac:spMkLst>
            <pc:docMk/>
            <pc:sldMk cId="952770121" sldId="292"/>
            <ac:spMk id="23" creationId="{D62105E8-2847-E90B-CDC8-5900FB9A93B3}"/>
          </ac:spMkLst>
        </pc:spChg>
        <pc:spChg chg="del">
          <ac:chgData name="Amit Levinson" userId="e60317c7d0fb281b" providerId="LiveId" clId="{3183BC95-3DD4-4106-BB1B-6C80A2211CF4}" dt="2022-12-19T09:46:15.510" v="2215" actId="478"/>
          <ac:spMkLst>
            <pc:docMk/>
            <pc:sldMk cId="952770121" sldId="292"/>
            <ac:spMk id="24" creationId="{57E1E18D-70DA-941C-5537-B19744C6EE23}"/>
          </ac:spMkLst>
        </pc:spChg>
        <pc:cxnChg chg="del mod">
          <ac:chgData name="Amit Levinson" userId="e60317c7d0fb281b" providerId="LiveId" clId="{3183BC95-3DD4-4106-BB1B-6C80A2211CF4}" dt="2022-12-19T09:46:15.510" v="2215" actId="478"/>
          <ac:cxnSpMkLst>
            <pc:docMk/>
            <pc:sldMk cId="952770121" sldId="292"/>
            <ac:cxnSpMk id="2" creationId="{0F6F8CF1-E68A-C106-A47E-72C85804A67A}"/>
          </ac:cxnSpMkLst>
        </pc:cxnChg>
      </pc:sldChg>
      <pc:sldChg chg="delSp modSp mod modAnim modShow">
        <pc:chgData name="Amit Levinson" userId="e60317c7d0fb281b" providerId="LiveId" clId="{3183BC95-3DD4-4106-BB1B-6C80A2211CF4}" dt="2022-12-17T19:33:12.649" v="1880" actId="478"/>
        <pc:sldMkLst>
          <pc:docMk/>
          <pc:sldMk cId="4000977670" sldId="294"/>
        </pc:sldMkLst>
        <pc:spChg chg="mod">
          <ac:chgData name="Amit Levinson" userId="e60317c7d0fb281b" providerId="LiveId" clId="{3183BC95-3DD4-4106-BB1B-6C80A2211CF4}" dt="2022-12-16T18:09:08.008" v="1874" actId="20577"/>
          <ac:spMkLst>
            <pc:docMk/>
            <pc:sldMk cId="4000977670" sldId="294"/>
            <ac:spMk id="2" creationId="{FE40310C-7454-6630-4FEB-B33F88E40E5B}"/>
          </ac:spMkLst>
        </pc:spChg>
        <pc:spChg chg="del">
          <ac:chgData name="Amit Levinson" userId="e60317c7d0fb281b" providerId="LiveId" clId="{3183BC95-3DD4-4106-BB1B-6C80A2211CF4}" dt="2022-12-17T19:33:12.649" v="1880" actId="478"/>
          <ac:spMkLst>
            <pc:docMk/>
            <pc:sldMk cId="4000977670" sldId="294"/>
            <ac:spMk id="4" creationId="{CF12B7FF-DC87-B301-C3EC-3EA1397C0B18}"/>
          </ac:spMkLst>
        </pc:spChg>
        <pc:spChg chg="del">
          <ac:chgData name="Amit Levinson" userId="e60317c7d0fb281b" providerId="LiveId" clId="{3183BC95-3DD4-4106-BB1B-6C80A2211CF4}" dt="2022-12-17T19:33:12.649" v="1880" actId="478"/>
          <ac:spMkLst>
            <pc:docMk/>
            <pc:sldMk cId="4000977670" sldId="294"/>
            <ac:spMk id="5" creationId="{CCBC611D-3E32-0CE8-8423-BAD12F5D00DB}"/>
          </ac:spMkLst>
        </pc:spChg>
        <pc:spChg chg="del">
          <ac:chgData name="Amit Levinson" userId="e60317c7d0fb281b" providerId="LiveId" clId="{3183BC95-3DD4-4106-BB1B-6C80A2211CF4}" dt="2022-12-17T19:33:12.649" v="1880" actId="478"/>
          <ac:spMkLst>
            <pc:docMk/>
            <pc:sldMk cId="4000977670" sldId="294"/>
            <ac:spMk id="6" creationId="{16A63E98-4120-F256-12BF-B79A44E01751}"/>
          </ac:spMkLst>
        </pc:spChg>
        <pc:spChg chg="del">
          <ac:chgData name="Amit Levinson" userId="e60317c7d0fb281b" providerId="LiveId" clId="{3183BC95-3DD4-4106-BB1B-6C80A2211CF4}" dt="2022-12-17T19:33:12.649" v="1880" actId="478"/>
          <ac:spMkLst>
            <pc:docMk/>
            <pc:sldMk cId="4000977670" sldId="294"/>
            <ac:spMk id="8" creationId="{BBFEB09E-9168-B098-913B-3FF523BB87B1}"/>
          </ac:spMkLst>
        </pc:spChg>
        <pc:spChg chg="del">
          <ac:chgData name="Amit Levinson" userId="e60317c7d0fb281b" providerId="LiveId" clId="{3183BC95-3DD4-4106-BB1B-6C80A2211CF4}" dt="2022-12-17T19:33:12.649" v="1880" actId="478"/>
          <ac:spMkLst>
            <pc:docMk/>
            <pc:sldMk cId="4000977670" sldId="294"/>
            <ac:spMk id="10" creationId="{9032F538-FEBF-6812-30B7-67FFEE839EBD}"/>
          </ac:spMkLst>
        </pc:spChg>
        <pc:spChg chg="del">
          <ac:chgData name="Amit Levinson" userId="e60317c7d0fb281b" providerId="LiveId" clId="{3183BC95-3DD4-4106-BB1B-6C80A2211CF4}" dt="2022-12-17T19:33:12.649" v="1880" actId="478"/>
          <ac:spMkLst>
            <pc:docMk/>
            <pc:sldMk cId="4000977670" sldId="294"/>
            <ac:spMk id="11" creationId="{77EA86B0-4158-C1C8-5049-CD5F48192E77}"/>
          </ac:spMkLst>
        </pc:spChg>
        <pc:spChg chg="del">
          <ac:chgData name="Amit Levinson" userId="e60317c7d0fb281b" providerId="LiveId" clId="{3183BC95-3DD4-4106-BB1B-6C80A2211CF4}" dt="2022-12-17T19:33:12.649" v="1880" actId="478"/>
          <ac:spMkLst>
            <pc:docMk/>
            <pc:sldMk cId="4000977670" sldId="294"/>
            <ac:spMk id="12" creationId="{9A0B384C-0156-EF47-C403-EAAC13E37C2D}"/>
          </ac:spMkLst>
        </pc:spChg>
        <pc:spChg chg="del">
          <ac:chgData name="Amit Levinson" userId="e60317c7d0fb281b" providerId="LiveId" clId="{3183BC95-3DD4-4106-BB1B-6C80A2211CF4}" dt="2022-12-17T19:33:12.649" v="1880" actId="478"/>
          <ac:spMkLst>
            <pc:docMk/>
            <pc:sldMk cId="4000977670" sldId="294"/>
            <ac:spMk id="13" creationId="{0C3F5FC5-FACE-C58A-9551-2EE28D3C6F6E}"/>
          </ac:spMkLst>
        </pc:spChg>
        <pc:spChg chg="del">
          <ac:chgData name="Amit Levinson" userId="e60317c7d0fb281b" providerId="LiveId" clId="{3183BC95-3DD4-4106-BB1B-6C80A2211CF4}" dt="2022-12-17T19:33:12.649" v="1880" actId="478"/>
          <ac:spMkLst>
            <pc:docMk/>
            <pc:sldMk cId="4000977670" sldId="294"/>
            <ac:spMk id="14" creationId="{9679F74E-BC01-BECD-E096-B8A8331850B6}"/>
          </ac:spMkLst>
        </pc:spChg>
        <pc:spChg chg="del">
          <ac:chgData name="Amit Levinson" userId="e60317c7d0fb281b" providerId="LiveId" clId="{3183BC95-3DD4-4106-BB1B-6C80A2211CF4}" dt="2022-12-17T19:33:12.649" v="1880" actId="478"/>
          <ac:spMkLst>
            <pc:docMk/>
            <pc:sldMk cId="4000977670" sldId="294"/>
            <ac:spMk id="15" creationId="{1EAFCEBD-1F77-48CB-D796-A4C3577FD844}"/>
          </ac:spMkLst>
        </pc:spChg>
        <pc:spChg chg="del">
          <ac:chgData name="Amit Levinson" userId="e60317c7d0fb281b" providerId="LiveId" clId="{3183BC95-3DD4-4106-BB1B-6C80A2211CF4}" dt="2022-12-17T19:33:12.649" v="1880" actId="478"/>
          <ac:spMkLst>
            <pc:docMk/>
            <pc:sldMk cId="4000977670" sldId="294"/>
            <ac:spMk id="16" creationId="{0EE91233-B2D8-7DB8-B6DB-394BFB19148A}"/>
          </ac:spMkLst>
        </pc:spChg>
        <pc:spChg chg="del">
          <ac:chgData name="Amit Levinson" userId="e60317c7d0fb281b" providerId="LiveId" clId="{3183BC95-3DD4-4106-BB1B-6C80A2211CF4}" dt="2022-12-17T19:33:12.649" v="1880" actId="478"/>
          <ac:spMkLst>
            <pc:docMk/>
            <pc:sldMk cId="4000977670" sldId="294"/>
            <ac:spMk id="17" creationId="{00533282-CECB-E6DD-4972-74E40EC7C352}"/>
          </ac:spMkLst>
        </pc:spChg>
        <pc:spChg chg="del">
          <ac:chgData name="Amit Levinson" userId="e60317c7d0fb281b" providerId="LiveId" clId="{3183BC95-3DD4-4106-BB1B-6C80A2211CF4}" dt="2022-12-17T19:33:12.649" v="1880" actId="478"/>
          <ac:spMkLst>
            <pc:docMk/>
            <pc:sldMk cId="4000977670" sldId="294"/>
            <ac:spMk id="18" creationId="{16638B10-E96D-3FDF-B229-3ABBAA9A7900}"/>
          </ac:spMkLst>
        </pc:spChg>
        <pc:spChg chg="del">
          <ac:chgData name="Amit Levinson" userId="e60317c7d0fb281b" providerId="LiveId" clId="{3183BC95-3DD4-4106-BB1B-6C80A2211CF4}" dt="2022-12-17T19:33:12.649" v="1880" actId="478"/>
          <ac:spMkLst>
            <pc:docMk/>
            <pc:sldMk cId="4000977670" sldId="294"/>
            <ac:spMk id="19" creationId="{F6FDE5BC-7BD9-2C76-79AE-084A0C9CC63E}"/>
          </ac:spMkLst>
        </pc:spChg>
        <pc:spChg chg="del">
          <ac:chgData name="Amit Levinson" userId="e60317c7d0fb281b" providerId="LiveId" clId="{3183BC95-3DD4-4106-BB1B-6C80A2211CF4}" dt="2022-12-17T19:33:12.649" v="1880" actId="478"/>
          <ac:spMkLst>
            <pc:docMk/>
            <pc:sldMk cId="4000977670" sldId="294"/>
            <ac:spMk id="20" creationId="{79C58068-314F-39AC-923F-77307246CB80}"/>
          </ac:spMkLst>
        </pc:spChg>
        <pc:spChg chg="del">
          <ac:chgData name="Amit Levinson" userId="e60317c7d0fb281b" providerId="LiveId" clId="{3183BC95-3DD4-4106-BB1B-6C80A2211CF4}" dt="2022-12-17T19:33:12.649" v="1880" actId="478"/>
          <ac:spMkLst>
            <pc:docMk/>
            <pc:sldMk cId="4000977670" sldId="294"/>
            <ac:spMk id="21" creationId="{64F00736-BF99-C146-4A63-6F5E986BE5BB}"/>
          </ac:spMkLst>
        </pc:spChg>
        <pc:spChg chg="del">
          <ac:chgData name="Amit Levinson" userId="e60317c7d0fb281b" providerId="LiveId" clId="{3183BC95-3DD4-4106-BB1B-6C80A2211CF4}" dt="2022-12-17T19:33:12.649" v="1880" actId="478"/>
          <ac:spMkLst>
            <pc:docMk/>
            <pc:sldMk cId="4000977670" sldId="294"/>
            <ac:spMk id="22" creationId="{A4EE13AA-A7DC-929B-5974-EE60CC581D7E}"/>
          </ac:spMkLst>
        </pc:spChg>
        <pc:spChg chg="del">
          <ac:chgData name="Amit Levinson" userId="e60317c7d0fb281b" providerId="LiveId" clId="{3183BC95-3DD4-4106-BB1B-6C80A2211CF4}" dt="2022-12-17T19:33:12.649" v="1880" actId="478"/>
          <ac:spMkLst>
            <pc:docMk/>
            <pc:sldMk cId="4000977670" sldId="294"/>
            <ac:spMk id="23" creationId="{3539F7D7-993A-FD7E-EA21-215015BA381F}"/>
          </ac:spMkLst>
        </pc:spChg>
        <pc:spChg chg="del">
          <ac:chgData name="Amit Levinson" userId="e60317c7d0fb281b" providerId="LiveId" clId="{3183BC95-3DD4-4106-BB1B-6C80A2211CF4}" dt="2022-12-17T19:33:12.649" v="1880" actId="478"/>
          <ac:spMkLst>
            <pc:docMk/>
            <pc:sldMk cId="4000977670" sldId="294"/>
            <ac:spMk id="24" creationId="{AC1CBC19-97DC-F71D-A17F-1F480B8F6030}"/>
          </ac:spMkLst>
        </pc:spChg>
        <pc:spChg chg="del">
          <ac:chgData name="Amit Levinson" userId="e60317c7d0fb281b" providerId="LiveId" clId="{3183BC95-3DD4-4106-BB1B-6C80A2211CF4}" dt="2022-12-17T19:33:12.649" v="1880" actId="478"/>
          <ac:spMkLst>
            <pc:docMk/>
            <pc:sldMk cId="4000977670" sldId="294"/>
            <ac:spMk id="25" creationId="{792DD099-CEF3-3959-B1B5-A3473335657C}"/>
          </ac:spMkLst>
        </pc:spChg>
        <pc:spChg chg="del">
          <ac:chgData name="Amit Levinson" userId="e60317c7d0fb281b" providerId="LiveId" clId="{3183BC95-3DD4-4106-BB1B-6C80A2211CF4}" dt="2022-12-17T19:33:12.649" v="1880" actId="478"/>
          <ac:spMkLst>
            <pc:docMk/>
            <pc:sldMk cId="4000977670" sldId="294"/>
            <ac:spMk id="26" creationId="{C1E96B3C-1BCD-EDBC-F160-8FC3BFECC985}"/>
          </ac:spMkLst>
        </pc:spChg>
        <pc:cxnChg chg="del mod">
          <ac:chgData name="Amit Levinson" userId="e60317c7d0fb281b" providerId="LiveId" clId="{3183BC95-3DD4-4106-BB1B-6C80A2211CF4}" dt="2022-12-17T19:33:12.649" v="1880" actId="478"/>
          <ac:cxnSpMkLst>
            <pc:docMk/>
            <pc:sldMk cId="4000977670" sldId="294"/>
            <ac:cxnSpMk id="3" creationId="{CB1A87CF-ABE0-2A9D-4611-31B8C34131DC}"/>
          </ac:cxnSpMkLst>
        </pc:cxnChg>
      </pc:sldChg>
      <pc:sldChg chg="delSp modSp mod">
        <pc:chgData name="Amit Levinson" userId="e60317c7d0fb281b" providerId="LiveId" clId="{3183BC95-3DD4-4106-BB1B-6C80A2211CF4}" dt="2022-12-19T09:54:41.164" v="2319" actId="478"/>
        <pc:sldMkLst>
          <pc:docMk/>
          <pc:sldMk cId="115235524" sldId="295"/>
        </pc:sldMkLst>
        <pc:spChg chg="del">
          <ac:chgData name="Amit Levinson" userId="e60317c7d0fb281b" providerId="LiveId" clId="{3183BC95-3DD4-4106-BB1B-6C80A2211CF4}" dt="2022-12-19T09:54:41.164" v="2319" actId="478"/>
          <ac:spMkLst>
            <pc:docMk/>
            <pc:sldMk cId="115235524" sldId="295"/>
            <ac:spMk id="4" creationId="{7631CD72-F725-28C5-DAD7-4D17DA9281A9}"/>
          </ac:spMkLst>
        </pc:spChg>
        <pc:spChg chg="del">
          <ac:chgData name="Amit Levinson" userId="e60317c7d0fb281b" providerId="LiveId" clId="{3183BC95-3DD4-4106-BB1B-6C80A2211CF4}" dt="2022-12-19T09:54:41.164" v="2319" actId="478"/>
          <ac:spMkLst>
            <pc:docMk/>
            <pc:sldMk cId="115235524" sldId="295"/>
            <ac:spMk id="5" creationId="{3A8F542C-404F-448D-E171-747053F28227}"/>
          </ac:spMkLst>
        </pc:spChg>
        <pc:spChg chg="del">
          <ac:chgData name="Amit Levinson" userId="e60317c7d0fb281b" providerId="LiveId" clId="{3183BC95-3DD4-4106-BB1B-6C80A2211CF4}" dt="2022-12-19T09:54:41.164" v="2319" actId="478"/>
          <ac:spMkLst>
            <pc:docMk/>
            <pc:sldMk cId="115235524" sldId="295"/>
            <ac:spMk id="6" creationId="{917B139F-D7B6-6376-67FE-1BCE91DD5E44}"/>
          </ac:spMkLst>
        </pc:spChg>
        <pc:spChg chg="del">
          <ac:chgData name="Amit Levinson" userId="e60317c7d0fb281b" providerId="LiveId" clId="{3183BC95-3DD4-4106-BB1B-6C80A2211CF4}" dt="2022-12-19T09:54:41.164" v="2319" actId="478"/>
          <ac:spMkLst>
            <pc:docMk/>
            <pc:sldMk cId="115235524" sldId="295"/>
            <ac:spMk id="8" creationId="{707DA78D-6CB8-DBB4-D034-FE6348FFEA95}"/>
          </ac:spMkLst>
        </pc:spChg>
        <pc:spChg chg="del">
          <ac:chgData name="Amit Levinson" userId="e60317c7d0fb281b" providerId="LiveId" clId="{3183BC95-3DD4-4106-BB1B-6C80A2211CF4}" dt="2022-12-19T09:54:41.164" v="2319" actId="478"/>
          <ac:spMkLst>
            <pc:docMk/>
            <pc:sldMk cId="115235524" sldId="295"/>
            <ac:spMk id="11" creationId="{76501E65-59A8-AAA8-0877-8FA077A7CD15}"/>
          </ac:spMkLst>
        </pc:spChg>
        <pc:spChg chg="del">
          <ac:chgData name="Amit Levinson" userId="e60317c7d0fb281b" providerId="LiveId" clId="{3183BC95-3DD4-4106-BB1B-6C80A2211CF4}" dt="2022-12-19T09:54:41.164" v="2319" actId="478"/>
          <ac:spMkLst>
            <pc:docMk/>
            <pc:sldMk cId="115235524" sldId="295"/>
            <ac:spMk id="12" creationId="{B515447F-1BBA-216E-6208-6DAC6922D439}"/>
          </ac:spMkLst>
        </pc:spChg>
        <pc:spChg chg="del">
          <ac:chgData name="Amit Levinson" userId="e60317c7d0fb281b" providerId="LiveId" clId="{3183BC95-3DD4-4106-BB1B-6C80A2211CF4}" dt="2022-12-19T09:54:41.164" v="2319" actId="478"/>
          <ac:spMkLst>
            <pc:docMk/>
            <pc:sldMk cId="115235524" sldId="295"/>
            <ac:spMk id="13" creationId="{3C73FCB6-1821-F98F-7FC1-C47CB9D85A2B}"/>
          </ac:spMkLst>
        </pc:spChg>
        <pc:spChg chg="del">
          <ac:chgData name="Amit Levinson" userId="e60317c7d0fb281b" providerId="LiveId" clId="{3183BC95-3DD4-4106-BB1B-6C80A2211CF4}" dt="2022-12-19T09:54:41.164" v="2319" actId="478"/>
          <ac:spMkLst>
            <pc:docMk/>
            <pc:sldMk cId="115235524" sldId="295"/>
            <ac:spMk id="19" creationId="{64C0C3D0-3D69-847A-1FF4-C63F333BEB68}"/>
          </ac:spMkLst>
        </pc:spChg>
        <pc:spChg chg="del">
          <ac:chgData name="Amit Levinson" userId="e60317c7d0fb281b" providerId="LiveId" clId="{3183BC95-3DD4-4106-BB1B-6C80A2211CF4}" dt="2022-12-19T09:54:41.164" v="2319" actId="478"/>
          <ac:spMkLst>
            <pc:docMk/>
            <pc:sldMk cId="115235524" sldId="295"/>
            <ac:spMk id="30" creationId="{56D033C8-5707-D2FE-1404-3C23F60A4C38}"/>
          </ac:spMkLst>
        </pc:spChg>
        <pc:spChg chg="del">
          <ac:chgData name="Amit Levinson" userId="e60317c7d0fb281b" providerId="LiveId" clId="{3183BC95-3DD4-4106-BB1B-6C80A2211CF4}" dt="2022-12-19T09:54:41.164" v="2319" actId="478"/>
          <ac:spMkLst>
            <pc:docMk/>
            <pc:sldMk cId="115235524" sldId="295"/>
            <ac:spMk id="31" creationId="{BDBF9669-7196-2973-FEB4-500F60083ACF}"/>
          </ac:spMkLst>
        </pc:spChg>
        <pc:spChg chg="del">
          <ac:chgData name="Amit Levinson" userId="e60317c7d0fb281b" providerId="LiveId" clId="{3183BC95-3DD4-4106-BB1B-6C80A2211CF4}" dt="2022-12-19T09:54:41.164" v="2319" actId="478"/>
          <ac:spMkLst>
            <pc:docMk/>
            <pc:sldMk cId="115235524" sldId="295"/>
            <ac:spMk id="32" creationId="{CF31FFAE-DA53-E169-9444-E2BB0FF43706}"/>
          </ac:spMkLst>
        </pc:spChg>
        <pc:spChg chg="del">
          <ac:chgData name="Amit Levinson" userId="e60317c7d0fb281b" providerId="LiveId" clId="{3183BC95-3DD4-4106-BB1B-6C80A2211CF4}" dt="2022-12-19T09:54:41.164" v="2319" actId="478"/>
          <ac:spMkLst>
            <pc:docMk/>
            <pc:sldMk cId="115235524" sldId="295"/>
            <ac:spMk id="33" creationId="{854D6450-DA7A-01BE-BF13-2043F4A95088}"/>
          </ac:spMkLst>
        </pc:spChg>
        <pc:spChg chg="del">
          <ac:chgData name="Amit Levinson" userId="e60317c7d0fb281b" providerId="LiveId" clId="{3183BC95-3DD4-4106-BB1B-6C80A2211CF4}" dt="2022-12-19T09:54:41.164" v="2319" actId="478"/>
          <ac:spMkLst>
            <pc:docMk/>
            <pc:sldMk cId="115235524" sldId="295"/>
            <ac:spMk id="34" creationId="{9398E59C-0F0A-C5E9-4F66-CF15575D17A6}"/>
          </ac:spMkLst>
        </pc:spChg>
        <pc:spChg chg="del">
          <ac:chgData name="Amit Levinson" userId="e60317c7d0fb281b" providerId="LiveId" clId="{3183BC95-3DD4-4106-BB1B-6C80A2211CF4}" dt="2022-12-19T09:54:41.164" v="2319" actId="478"/>
          <ac:spMkLst>
            <pc:docMk/>
            <pc:sldMk cId="115235524" sldId="295"/>
            <ac:spMk id="35" creationId="{3DB2821C-993B-78D5-12A8-3DD421E4ABB3}"/>
          </ac:spMkLst>
        </pc:spChg>
        <pc:spChg chg="del">
          <ac:chgData name="Amit Levinson" userId="e60317c7d0fb281b" providerId="LiveId" clId="{3183BC95-3DD4-4106-BB1B-6C80A2211CF4}" dt="2022-12-19T09:54:41.164" v="2319" actId="478"/>
          <ac:spMkLst>
            <pc:docMk/>
            <pc:sldMk cId="115235524" sldId="295"/>
            <ac:spMk id="36" creationId="{DCCA5D5F-20C8-57F3-9668-5932A411F660}"/>
          </ac:spMkLst>
        </pc:spChg>
        <pc:spChg chg="del">
          <ac:chgData name="Amit Levinson" userId="e60317c7d0fb281b" providerId="LiveId" clId="{3183BC95-3DD4-4106-BB1B-6C80A2211CF4}" dt="2022-12-19T09:54:41.164" v="2319" actId="478"/>
          <ac:spMkLst>
            <pc:docMk/>
            <pc:sldMk cId="115235524" sldId="295"/>
            <ac:spMk id="37" creationId="{9977B82E-1541-E4AA-DBEF-F2846D502F58}"/>
          </ac:spMkLst>
        </pc:spChg>
        <pc:spChg chg="del">
          <ac:chgData name="Amit Levinson" userId="e60317c7d0fb281b" providerId="LiveId" clId="{3183BC95-3DD4-4106-BB1B-6C80A2211CF4}" dt="2022-12-19T09:54:41.164" v="2319" actId="478"/>
          <ac:spMkLst>
            <pc:docMk/>
            <pc:sldMk cId="115235524" sldId="295"/>
            <ac:spMk id="38" creationId="{1FB2DA3A-2271-0EBF-5722-A1763611DB10}"/>
          </ac:spMkLst>
        </pc:spChg>
        <pc:spChg chg="del">
          <ac:chgData name="Amit Levinson" userId="e60317c7d0fb281b" providerId="LiveId" clId="{3183BC95-3DD4-4106-BB1B-6C80A2211CF4}" dt="2022-12-19T09:54:41.164" v="2319" actId="478"/>
          <ac:spMkLst>
            <pc:docMk/>
            <pc:sldMk cId="115235524" sldId="295"/>
            <ac:spMk id="39" creationId="{50317416-4C21-C94A-0E75-0340D2AEBBE3}"/>
          </ac:spMkLst>
        </pc:spChg>
        <pc:spChg chg="del">
          <ac:chgData name="Amit Levinson" userId="e60317c7d0fb281b" providerId="LiveId" clId="{3183BC95-3DD4-4106-BB1B-6C80A2211CF4}" dt="2022-12-19T09:54:41.164" v="2319" actId="478"/>
          <ac:spMkLst>
            <pc:docMk/>
            <pc:sldMk cId="115235524" sldId="295"/>
            <ac:spMk id="40" creationId="{1C68B3D9-966A-89DD-2940-B75F05536151}"/>
          </ac:spMkLst>
        </pc:spChg>
        <pc:spChg chg="del">
          <ac:chgData name="Amit Levinson" userId="e60317c7d0fb281b" providerId="LiveId" clId="{3183BC95-3DD4-4106-BB1B-6C80A2211CF4}" dt="2022-12-19T09:54:41.164" v="2319" actId="478"/>
          <ac:spMkLst>
            <pc:docMk/>
            <pc:sldMk cId="115235524" sldId="295"/>
            <ac:spMk id="41" creationId="{467D7509-0286-4CE1-87A7-F5BD4F63983D}"/>
          </ac:spMkLst>
        </pc:spChg>
        <pc:spChg chg="del">
          <ac:chgData name="Amit Levinson" userId="e60317c7d0fb281b" providerId="LiveId" clId="{3183BC95-3DD4-4106-BB1B-6C80A2211CF4}" dt="2022-12-19T09:54:41.164" v="2319" actId="478"/>
          <ac:spMkLst>
            <pc:docMk/>
            <pc:sldMk cId="115235524" sldId="295"/>
            <ac:spMk id="42" creationId="{5BE99D13-FD8B-56A5-CBB3-BA4660C495EF}"/>
          </ac:spMkLst>
        </pc:spChg>
        <pc:cxnChg chg="del mod">
          <ac:chgData name="Amit Levinson" userId="e60317c7d0fb281b" providerId="LiveId" clId="{3183BC95-3DD4-4106-BB1B-6C80A2211CF4}" dt="2022-12-19T09:54:41.164" v="2319" actId="478"/>
          <ac:cxnSpMkLst>
            <pc:docMk/>
            <pc:sldMk cId="115235524" sldId="295"/>
            <ac:cxnSpMk id="2" creationId="{E0EC50E9-EC21-30D4-2F59-BA9B69C5051C}"/>
          </ac:cxnSpMkLst>
        </pc:cxnChg>
      </pc:sldChg>
      <pc:sldChg chg="ord">
        <pc:chgData name="Amit Levinson" userId="e60317c7d0fb281b" providerId="LiveId" clId="{3183BC95-3DD4-4106-BB1B-6C80A2211CF4}" dt="2022-12-16T17:52:45.495" v="780"/>
        <pc:sldMkLst>
          <pc:docMk/>
          <pc:sldMk cId="3620207563" sldId="296"/>
        </pc:sldMkLst>
      </pc:sldChg>
      <pc:sldChg chg="modSp mod">
        <pc:chgData name="Amit Levinson" userId="e60317c7d0fb281b" providerId="LiveId" clId="{3183BC95-3DD4-4106-BB1B-6C80A2211CF4}" dt="2022-12-12T18:08:19.491" v="53" actId="20577"/>
        <pc:sldMkLst>
          <pc:docMk/>
          <pc:sldMk cId="4215712016" sldId="297"/>
        </pc:sldMkLst>
        <pc:spChg chg="mod">
          <ac:chgData name="Amit Levinson" userId="e60317c7d0fb281b" providerId="LiveId" clId="{3183BC95-3DD4-4106-BB1B-6C80A2211CF4}" dt="2022-12-12T18:08:19.491" v="53" actId="20577"/>
          <ac:spMkLst>
            <pc:docMk/>
            <pc:sldMk cId="4215712016" sldId="297"/>
            <ac:spMk id="2" creationId="{8C00BF52-2AD4-FDCD-E352-C36A34389172}"/>
          </ac:spMkLst>
        </pc:spChg>
      </pc:sldChg>
      <pc:sldChg chg="add del">
        <pc:chgData name="Amit Levinson" userId="e60317c7d0fb281b" providerId="LiveId" clId="{3183BC95-3DD4-4106-BB1B-6C80A2211CF4}" dt="2022-12-12T18:07:32.280" v="3" actId="47"/>
        <pc:sldMkLst>
          <pc:docMk/>
          <pc:sldMk cId="42028081" sldId="298"/>
        </pc:sldMkLst>
      </pc:sldChg>
      <pc:sldChg chg="del">
        <pc:chgData name="Amit Levinson" userId="e60317c7d0fb281b" providerId="LiveId" clId="{3183BC95-3DD4-4106-BB1B-6C80A2211CF4}" dt="2022-12-16T17:48:01.122" v="716" actId="47"/>
        <pc:sldMkLst>
          <pc:docMk/>
          <pc:sldMk cId="3192257811" sldId="312"/>
        </pc:sldMkLst>
      </pc:sldChg>
      <pc:sldChg chg="delSp modSp mod">
        <pc:chgData name="Amit Levinson" userId="e60317c7d0fb281b" providerId="LiveId" clId="{3183BC95-3DD4-4106-BB1B-6C80A2211CF4}" dt="2022-12-19T09:54:16.624" v="2317" actId="478"/>
        <pc:sldMkLst>
          <pc:docMk/>
          <pc:sldMk cId="1123861756" sldId="313"/>
        </pc:sldMkLst>
        <pc:spChg chg="del">
          <ac:chgData name="Amit Levinson" userId="e60317c7d0fb281b" providerId="LiveId" clId="{3183BC95-3DD4-4106-BB1B-6C80A2211CF4}" dt="2022-12-19T09:54:16.624" v="2317" actId="478"/>
          <ac:spMkLst>
            <pc:docMk/>
            <pc:sldMk cId="1123861756" sldId="313"/>
            <ac:spMk id="6" creationId="{F9CFCDF9-2C40-4E3A-25FD-3A781A6AF29D}"/>
          </ac:spMkLst>
        </pc:spChg>
        <pc:spChg chg="del">
          <ac:chgData name="Amit Levinson" userId="e60317c7d0fb281b" providerId="LiveId" clId="{3183BC95-3DD4-4106-BB1B-6C80A2211CF4}" dt="2022-12-19T09:54:16.624" v="2317" actId="478"/>
          <ac:spMkLst>
            <pc:docMk/>
            <pc:sldMk cId="1123861756" sldId="313"/>
            <ac:spMk id="8" creationId="{8049048B-AEB4-1C2C-006C-8DF43205E3F0}"/>
          </ac:spMkLst>
        </pc:spChg>
        <pc:spChg chg="del">
          <ac:chgData name="Amit Levinson" userId="e60317c7d0fb281b" providerId="LiveId" clId="{3183BC95-3DD4-4106-BB1B-6C80A2211CF4}" dt="2022-12-19T09:54:16.624" v="2317" actId="478"/>
          <ac:spMkLst>
            <pc:docMk/>
            <pc:sldMk cId="1123861756" sldId="313"/>
            <ac:spMk id="10" creationId="{56B0D6F6-EC2B-72D5-ED92-84A76274735A}"/>
          </ac:spMkLst>
        </pc:spChg>
        <pc:spChg chg="del">
          <ac:chgData name="Amit Levinson" userId="e60317c7d0fb281b" providerId="LiveId" clId="{3183BC95-3DD4-4106-BB1B-6C80A2211CF4}" dt="2022-12-19T09:54:16.624" v="2317" actId="478"/>
          <ac:spMkLst>
            <pc:docMk/>
            <pc:sldMk cId="1123861756" sldId="313"/>
            <ac:spMk id="11" creationId="{BD8E349D-98AF-EA20-8AAB-B2D17338C7FC}"/>
          </ac:spMkLst>
        </pc:spChg>
        <pc:spChg chg="del">
          <ac:chgData name="Amit Levinson" userId="e60317c7d0fb281b" providerId="LiveId" clId="{3183BC95-3DD4-4106-BB1B-6C80A2211CF4}" dt="2022-12-19T09:54:16.624" v="2317" actId="478"/>
          <ac:spMkLst>
            <pc:docMk/>
            <pc:sldMk cId="1123861756" sldId="313"/>
            <ac:spMk id="12" creationId="{E90B468A-EEA3-3235-A5B3-AB5626F8B8C1}"/>
          </ac:spMkLst>
        </pc:spChg>
        <pc:spChg chg="del">
          <ac:chgData name="Amit Levinson" userId="e60317c7d0fb281b" providerId="LiveId" clId="{3183BC95-3DD4-4106-BB1B-6C80A2211CF4}" dt="2022-12-19T09:54:16.624" v="2317" actId="478"/>
          <ac:spMkLst>
            <pc:docMk/>
            <pc:sldMk cId="1123861756" sldId="313"/>
            <ac:spMk id="14" creationId="{F29FAD14-F20D-8AE0-6346-CD8D34E566F6}"/>
          </ac:spMkLst>
        </pc:spChg>
        <pc:spChg chg="del">
          <ac:chgData name="Amit Levinson" userId="e60317c7d0fb281b" providerId="LiveId" clId="{3183BC95-3DD4-4106-BB1B-6C80A2211CF4}" dt="2022-12-19T09:54:16.624" v="2317" actId="478"/>
          <ac:spMkLst>
            <pc:docMk/>
            <pc:sldMk cId="1123861756" sldId="313"/>
            <ac:spMk id="15" creationId="{F2E2B296-EB1C-9D64-A2C8-B78CA4E74253}"/>
          </ac:spMkLst>
        </pc:spChg>
        <pc:spChg chg="del">
          <ac:chgData name="Amit Levinson" userId="e60317c7d0fb281b" providerId="LiveId" clId="{3183BC95-3DD4-4106-BB1B-6C80A2211CF4}" dt="2022-12-19T09:54:16.624" v="2317" actId="478"/>
          <ac:spMkLst>
            <pc:docMk/>
            <pc:sldMk cId="1123861756" sldId="313"/>
            <ac:spMk id="16" creationId="{B097F101-F0D1-8136-C089-5666C809F694}"/>
          </ac:spMkLst>
        </pc:spChg>
        <pc:spChg chg="del">
          <ac:chgData name="Amit Levinson" userId="e60317c7d0fb281b" providerId="LiveId" clId="{3183BC95-3DD4-4106-BB1B-6C80A2211CF4}" dt="2022-12-19T09:54:16.624" v="2317" actId="478"/>
          <ac:spMkLst>
            <pc:docMk/>
            <pc:sldMk cId="1123861756" sldId="313"/>
            <ac:spMk id="17" creationId="{10F04E34-7F8A-536E-FEAF-659F7E577CCD}"/>
          </ac:spMkLst>
        </pc:spChg>
        <pc:spChg chg="del">
          <ac:chgData name="Amit Levinson" userId="e60317c7d0fb281b" providerId="LiveId" clId="{3183BC95-3DD4-4106-BB1B-6C80A2211CF4}" dt="2022-12-19T09:54:16.624" v="2317" actId="478"/>
          <ac:spMkLst>
            <pc:docMk/>
            <pc:sldMk cId="1123861756" sldId="313"/>
            <ac:spMk id="18" creationId="{974F0DD0-96B2-12D5-B732-6464EF8BFCD0}"/>
          </ac:spMkLst>
        </pc:spChg>
        <pc:spChg chg="del">
          <ac:chgData name="Amit Levinson" userId="e60317c7d0fb281b" providerId="LiveId" clId="{3183BC95-3DD4-4106-BB1B-6C80A2211CF4}" dt="2022-12-19T09:54:16.624" v="2317" actId="478"/>
          <ac:spMkLst>
            <pc:docMk/>
            <pc:sldMk cId="1123861756" sldId="313"/>
            <ac:spMk id="19" creationId="{69D8F597-2B5B-CBE0-FB66-51BB47A45002}"/>
          </ac:spMkLst>
        </pc:spChg>
        <pc:spChg chg="del">
          <ac:chgData name="Amit Levinson" userId="e60317c7d0fb281b" providerId="LiveId" clId="{3183BC95-3DD4-4106-BB1B-6C80A2211CF4}" dt="2022-12-19T09:54:16.624" v="2317" actId="478"/>
          <ac:spMkLst>
            <pc:docMk/>
            <pc:sldMk cId="1123861756" sldId="313"/>
            <ac:spMk id="20" creationId="{945567C7-9B0A-F85A-23E7-E55BBE2793C1}"/>
          </ac:spMkLst>
        </pc:spChg>
        <pc:spChg chg="del">
          <ac:chgData name="Amit Levinson" userId="e60317c7d0fb281b" providerId="LiveId" clId="{3183BC95-3DD4-4106-BB1B-6C80A2211CF4}" dt="2022-12-19T09:54:16.624" v="2317" actId="478"/>
          <ac:spMkLst>
            <pc:docMk/>
            <pc:sldMk cId="1123861756" sldId="313"/>
            <ac:spMk id="21" creationId="{EDF421FE-1EB5-1E25-0BBC-15D2C4FA45CE}"/>
          </ac:spMkLst>
        </pc:spChg>
        <pc:spChg chg="del">
          <ac:chgData name="Amit Levinson" userId="e60317c7d0fb281b" providerId="LiveId" clId="{3183BC95-3DD4-4106-BB1B-6C80A2211CF4}" dt="2022-12-19T09:54:16.624" v="2317" actId="478"/>
          <ac:spMkLst>
            <pc:docMk/>
            <pc:sldMk cId="1123861756" sldId="313"/>
            <ac:spMk id="22" creationId="{2FD802DA-FA6D-9C32-083E-2ECFF6B32107}"/>
          </ac:spMkLst>
        </pc:spChg>
        <pc:spChg chg="del">
          <ac:chgData name="Amit Levinson" userId="e60317c7d0fb281b" providerId="LiveId" clId="{3183BC95-3DD4-4106-BB1B-6C80A2211CF4}" dt="2022-12-19T09:54:16.624" v="2317" actId="478"/>
          <ac:spMkLst>
            <pc:docMk/>
            <pc:sldMk cId="1123861756" sldId="313"/>
            <ac:spMk id="23" creationId="{B4BDEE84-4A50-B6C2-8887-97232AE4E04F}"/>
          </ac:spMkLst>
        </pc:spChg>
        <pc:spChg chg="del">
          <ac:chgData name="Amit Levinson" userId="e60317c7d0fb281b" providerId="LiveId" clId="{3183BC95-3DD4-4106-BB1B-6C80A2211CF4}" dt="2022-12-19T09:54:16.624" v="2317" actId="478"/>
          <ac:spMkLst>
            <pc:docMk/>
            <pc:sldMk cId="1123861756" sldId="313"/>
            <ac:spMk id="24" creationId="{73FAF0A3-98C4-0839-5ACF-2A2E4D545C2D}"/>
          </ac:spMkLst>
        </pc:spChg>
        <pc:spChg chg="del">
          <ac:chgData name="Amit Levinson" userId="e60317c7d0fb281b" providerId="LiveId" clId="{3183BC95-3DD4-4106-BB1B-6C80A2211CF4}" dt="2022-12-19T09:54:16.624" v="2317" actId="478"/>
          <ac:spMkLst>
            <pc:docMk/>
            <pc:sldMk cId="1123861756" sldId="313"/>
            <ac:spMk id="25" creationId="{27A9837D-B119-665B-A57E-7D093990CE7D}"/>
          </ac:spMkLst>
        </pc:spChg>
        <pc:spChg chg="del">
          <ac:chgData name="Amit Levinson" userId="e60317c7d0fb281b" providerId="LiveId" clId="{3183BC95-3DD4-4106-BB1B-6C80A2211CF4}" dt="2022-12-19T09:54:16.624" v="2317" actId="478"/>
          <ac:spMkLst>
            <pc:docMk/>
            <pc:sldMk cId="1123861756" sldId="313"/>
            <ac:spMk id="26" creationId="{C1C71D5E-D4C9-8E88-A218-E14ECC7A89D7}"/>
          </ac:spMkLst>
        </pc:spChg>
        <pc:spChg chg="del">
          <ac:chgData name="Amit Levinson" userId="e60317c7d0fb281b" providerId="LiveId" clId="{3183BC95-3DD4-4106-BB1B-6C80A2211CF4}" dt="2022-12-19T09:54:16.624" v="2317" actId="478"/>
          <ac:spMkLst>
            <pc:docMk/>
            <pc:sldMk cId="1123861756" sldId="313"/>
            <ac:spMk id="27" creationId="{828E938C-A7BE-F3E7-059A-92A6D3DF5440}"/>
          </ac:spMkLst>
        </pc:spChg>
        <pc:spChg chg="del">
          <ac:chgData name="Amit Levinson" userId="e60317c7d0fb281b" providerId="LiveId" clId="{3183BC95-3DD4-4106-BB1B-6C80A2211CF4}" dt="2022-12-19T09:54:16.624" v="2317" actId="478"/>
          <ac:spMkLst>
            <pc:docMk/>
            <pc:sldMk cId="1123861756" sldId="313"/>
            <ac:spMk id="28" creationId="{28DE4BA0-9B9A-6CFB-2CF1-ABBB785F63C9}"/>
          </ac:spMkLst>
        </pc:spChg>
        <pc:spChg chg="del">
          <ac:chgData name="Amit Levinson" userId="e60317c7d0fb281b" providerId="LiveId" clId="{3183BC95-3DD4-4106-BB1B-6C80A2211CF4}" dt="2022-12-19T09:54:16.624" v="2317" actId="478"/>
          <ac:spMkLst>
            <pc:docMk/>
            <pc:sldMk cId="1123861756" sldId="313"/>
            <ac:spMk id="29" creationId="{09FD8578-F46D-5AAE-EFEB-7042B4AA54A1}"/>
          </ac:spMkLst>
        </pc:spChg>
        <pc:cxnChg chg="del mod">
          <ac:chgData name="Amit Levinson" userId="e60317c7d0fb281b" providerId="LiveId" clId="{3183BC95-3DD4-4106-BB1B-6C80A2211CF4}" dt="2022-12-19T09:54:16.624" v="2317" actId="478"/>
          <ac:cxnSpMkLst>
            <pc:docMk/>
            <pc:sldMk cId="1123861756" sldId="313"/>
            <ac:cxnSpMk id="5" creationId="{E3269458-ADB7-4F53-141F-456E5B0048DC}"/>
          </ac:cxnSpMkLst>
        </pc:cxnChg>
      </pc:sldChg>
      <pc:sldChg chg="delSp modSp mod">
        <pc:chgData name="Amit Levinson" userId="e60317c7d0fb281b" providerId="LiveId" clId="{3183BC95-3DD4-4106-BB1B-6C80A2211CF4}" dt="2022-12-19T09:54:19.775" v="2318" actId="478"/>
        <pc:sldMkLst>
          <pc:docMk/>
          <pc:sldMk cId="4087594970" sldId="314"/>
        </pc:sldMkLst>
        <pc:spChg chg="del">
          <ac:chgData name="Amit Levinson" userId="e60317c7d0fb281b" providerId="LiveId" clId="{3183BC95-3DD4-4106-BB1B-6C80A2211CF4}" dt="2022-12-19T09:54:19.775" v="2318" actId="478"/>
          <ac:spMkLst>
            <pc:docMk/>
            <pc:sldMk cId="4087594970" sldId="314"/>
            <ac:spMk id="4" creationId="{41AC0DD9-A742-5DFA-3D53-977A027CFCB2}"/>
          </ac:spMkLst>
        </pc:spChg>
        <pc:spChg chg="del">
          <ac:chgData name="Amit Levinson" userId="e60317c7d0fb281b" providerId="LiveId" clId="{3183BC95-3DD4-4106-BB1B-6C80A2211CF4}" dt="2022-12-19T09:54:19.775" v="2318" actId="478"/>
          <ac:spMkLst>
            <pc:docMk/>
            <pc:sldMk cId="4087594970" sldId="314"/>
            <ac:spMk id="7" creationId="{4ED23402-7C70-B88E-FD36-C4A39BB6F7C5}"/>
          </ac:spMkLst>
        </pc:spChg>
        <pc:spChg chg="del">
          <ac:chgData name="Amit Levinson" userId="e60317c7d0fb281b" providerId="LiveId" clId="{3183BC95-3DD4-4106-BB1B-6C80A2211CF4}" dt="2022-12-19T09:54:19.775" v="2318" actId="478"/>
          <ac:spMkLst>
            <pc:docMk/>
            <pc:sldMk cId="4087594970" sldId="314"/>
            <ac:spMk id="9" creationId="{E89DA7CE-7723-EC35-3200-ECBB0309F97B}"/>
          </ac:spMkLst>
        </pc:spChg>
        <pc:spChg chg="del">
          <ac:chgData name="Amit Levinson" userId="e60317c7d0fb281b" providerId="LiveId" clId="{3183BC95-3DD4-4106-BB1B-6C80A2211CF4}" dt="2022-12-19T09:54:19.775" v="2318" actId="478"/>
          <ac:spMkLst>
            <pc:docMk/>
            <pc:sldMk cId="4087594970" sldId="314"/>
            <ac:spMk id="11" creationId="{B7582839-C85C-7C50-342B-E1FCE0E457BD}"/>
          </ac:spMkLst>
        </pc:spChg>
        <pc:spChg chg="del">
          <ac:chgData name="Amit Levinson" userId="e60317c7d0fb281b" providerId="LiveId" clId="{3183BC95-3DD4-4106-BB1B-6C80A2211CF4}" dt="2022-12-19T09:54:19.775" v="2318" actId="478"/>
          <ac:spMkLst>
            <pc:docMk/>
            <pc:sldMk cId="4087594970" sldId="314"/>
            <ac:spMk id="12" creationId="{1E27462E-A550-1893-A956-E1D541917AA8}"/>
          </ac:spMkLst>
        </pc:spChg>
        <pc:spChg chg="del">
          <ac:chgData name="Amit Levinson" userId="e60317c7d0fb281b" providerId="LiveId" clId="{3183BC95-3DD4-4106-BB1B-6C80A2211CF4}" dt="2022-12-19T09:54:19.775" v="2318" actId="478"/>
          <ac:spMkLst>
            <pc:docMk/>
            <pc:sldMk cId="4087594970" sldId="314"/>
            <ac:spMk id="13" creationId="{EC3AC3C1-5CBF-8227-9DF0-FFDEB169C9FB}"/>
          </ac:spMkLst>
        </pc:spChg>
        <pc:spChg chg="del">
          <ac:chgData name="Amit Levinson" userId="e60317c7d0fb281b" providerId="LiveId" clId="{3183BC95-3DD4-4106-BB1B-6C80A2211CF4}" dt="2022-12-19T09:54:19.775" v="2318" actId="478"/>
          <ac:spMkLst>
            <pc:docMk/>
            <pc:sldMk cId="4087594970" sldId="314"/>
            <ac:spMk id="14" creationId="{9EFD9513-22FA-90A1-9CE7-F6F2BF3F0E53}"/>
          </ac:spMkLst>
        </pc:spChg>
        <pc:spChg chg="del">
          <ac:chgData name="Amit Levinson" userId="e60317c7d0fb281b" providerId="LiveId" clId="{3183BC95-3DD4-4106-BB1B-6C80A2211CF4}" dt="2022-12-19T09:54:19.775" v="2318" actId="478"/>
          <ac:spMkLst>
            <pc:docMk/>
            <pc:sldMk cId="4087594970" sldId="314"/>
            <ac:spMk id="15" creationId="{162916BE-85A4-4720-F120-A27E7FEE5B6B}"/>
          </ac:spMkLst>
        </pc:spChg>
        <pc:spChg chg="del">
          <ac:chgData name="Amit Levinson" userId="e60317c7d0fb281b" providerId="LiveId" clId="{3183BC95-3DD4-4106-BB1B-6C80A2211CF4}" dt="2022-12-19T09:54:19.775" v="2318" actId="478"/>
          <ac:spMkLst>
            <pc:docMk/>
            <pc:sldMk cId="4087594970" sldId="314"/>
            <ac:spMk id="16" creationId="{0F49948F-39B5-C8FE-0E18-6DD502A99AB8}"/>
          </ac:spMkLst>
        </pc:spChg>
        <pc:spChg chg="del">
          <ac:chgData name="Amit Levinson" userId="e60317c7d0fb281b" providerId="LiveId" clId="{3183BC95-3DD4-4106-BB1B-6C80A2211CF4}" dt="2022-12-19T09:54:19.775" v="2318" actId="478"/>
          <ac:spMkLst>
            <pc:docMk/>
            <pc:sldMk cId="4087594970" sldId="314"/>
            <ac:spMk id="17" creationId="{0875BC24-C78D-0998-33B3-019DA22B9181}"/>
          </ac:spMkLst>
        </pc:spChg>
        <pc:spChg chg="del">
          <ac:chgData name="Amit Levinson" userId="e60317c7d0fb281b" providerId="LiveId" clId="{3183BC95-3DD4-4106-BB1B-6C80A2211CF4}" dt="2022-12-19T09:54:19.775" v="2318" actId="478"/>
          <ac:spMkLst>
            <pc:docMk/>
            <pc:sldMk cId="4087594970" sldId="314"/>
            <ac:spMk id="18" creationId="{955A4F83-D6C0-2588-EC17-EA4097C7898F}"/>
          </ac:spMkLst>
        </pc:spChg>
        <pc:spChg chg="del">
          <ac:chgData name="Amit Levinson" userId="e60317c7d0fb281b" providerId="LiveId" clId="{3183BC95-3DD4-4106-BB1B-6C80A2211CF4}" dt="2022-12-19T09:54:19.775" v="2318" actId="478"/>
          <ac:spMkLst>
            <pc:docMk/>
            <pc:sldMk cId="4087594970" sldId="314"/>
            <ac:spMk id="19" creationId="{375B3FD7-887C-248A-DDA7-DEA5F4E133FA}"/>
          </ac:spMkLst>
        </pc:spChg>
        <pc:spChg chg="del">
          <ac:chgData name="Amit Levinson" userId="e60317c7d0fb281b" providerId="LiveId" clId="{3183BC95-3DD4-4106-BB1B-6C80A2211CF4}" dt="2022-12-19T09:54:19.775" v="2318" actId="478"/>
          <ac:spMkLst>
            <pc:docMk/>
            <pc:sldMk cId="4087594970" sldId="314"/>
            <ac:spMk id="20" creationId="{9DD4EB74-9E91-FFBE-E81D-6F5FBC0511AA}"/>
          </ac:spMkLst>
        </pc:spChg>
        <pc:spChg chg="del">
          <ac:chgData name="Amit Levinson" userId="e60317c7d0fb281b" providerId="LiveId" clId="{3183BC95-3DD4-4106-BB1B-6C80A2211CF4}" dt="2022-12-19T09:54:19.775" v="2318" actId="478"/>
          <ac:spMkLst>
            <pc:docMk/>
            <pc:sldMk cId="4087594970" sldId="314"/>
            <ac:spMk id="21" creationId="{3B343584-0478-1403-B930-4BF05D488FF2}"/>
          </ac:spMkLst>
        </pc:spChg>
        <pc:spChg chg="del">
          <ac:chgData name="Amit Levinson" userId="e60317c7d0fb281b" providerId="LiveId" clId="{3183BC95-3DD4-4106-BB1B-6C80A2211CF4}" dt="2022-12-19T09:54:19.775" v="2318" actId="478"/>
          <ac:spMkLst>
            <pc:docMk/>
            <pc:sldMk cId="4087594970" sldId="314"/>
            <ac:spMk id="22" creationId="{61642766-DED5-5502-96FD-6A0F0B87774C}"/>
          </ac:spMkLst>
        </pc:spChg>
        <pc:spChg chg="del">
          <ac:chgData name="Amit Levinson" userId="e60317c7d0fb281b" providerId="LiveId" clId="{3183BC95-3DD4-4106-BB1B-6C80A2211CF4}" dt="2022-12-19T09:54:19.775" v="2318" actId="478"/>
          <ac:spMkLst>
            <pc:docMk/>
            <pc:sldMk cId="4087594970" sldId="314"/>
            <ac:spMk id="23" creationId="{53B36B23-10EF-9B64-A43D-DF8EAF78C557}"/>
          </ac:spMkLst>
        </pc:spChg>
        <pc:spChg chg="del">
          <ac:chgData name="Amit Levinson" userId="e60317c7d0fb281b" providerId="LiveId" clId="{3183BC95-3DD4-4106-BB1B-6C80A2211CF4}" dt="2022-12-19T09:54:19.775" v="2318" actId="478"/>
          <ac:spMkLst>
            <pc:docMk/>
            <pc:sldMk cId="4087594970" sldId="314"/>
            <ac:spMk id="24" creationId="{FC1A98D3-4211-36EE-D991-5CE1E562FCE1}"/>
          </ac:spMkLst>
        </pc:spChg>
        <pc:spChg chg="del">
          <ac:chgData name="Amit Levinson" userId="e60317c7d0fb281b" providerId="LiveId" clId="{3183BC95-3DD4-4106-BB1B-6C80A2211CF4}" dt="2022-12-19T09:54:19.775" v="2318" actId="478"/>
          <ac:spMkLst>
            <pc:docMk/>
            <pc:sldMk cId="4087594970" sldId="314"/>
            <ac:spMk id="25" creationId="{4F1337F4-B252-4704-FA25-7A50D7814FB4}"/>
          </ac:spMkLst>
        </pc:spChg>
        <pc:spChg chg="del">
          <ac:chgData name="Amit Levinson" userId="e60317c7d0fb281b" providerId="LiveId" clId="{3183BC95-3DD4-4106-BB1B-6C80A2211CF4}" dt="2022-12-19T09:54:19.775" v="2318" actId="478"/>
          <ac:spMkLst>
            <pc:docMk/>
            <pc:sldMk cId="4087594970" sldId="314"/>
            <ac:spMk id="26" creationId="{E4502835-69FC-6B33-91F8-8E138B342DB2}"/>
          </ac:spMkLst>
        </pc:spChg>
        <pc:spChg chg="del">
          <ac:chgData name="Amit Levinson" userId="e60317c7d0fb281b" providerId="LiveId" clId="{3183BC95-3DD4-4106-BB1B-6C80A2211CF4}" dt="2022-12-19T09:54:19.775" v="2318" actId="478"/>
          <ac:spMkLst>
            <pc:docMk/>
            <pc:sldMk cId="4087594970" sldId="314"/>
            <ac:spMk id="27" creationId="{0F347418-8658-3910-23A2-078B8BC1962C}"/>
          </ac:spMkLst>
        </pc:spChg>
        <pc:spChg chg="del">
          <ac:chgData name="Amit Levinson" userId="e60317c7d0fb281b" providerId="LiveId" clId="{3183BC95-3DD4-4106-BB1B-6C80A2211CF4}" dt="2022-12-19T09:54:19.775" v="2318" actId="478"/>
          <ac:spMkLst>
            <pc:docMk/>
            <pc:sldMk cId="4087594970" sldId="314"/>
            <ac:spMk id="28" creationId="{A63E6202-4E0A-5469-F649-75DCE5C93019}"/>
          </ac:spMkLst>
        </pc:spChg>
        <pc:cxnChg chg="del mod">
          <ac:chgData name="Amit Levinson" userId="e60317c7d0fb281b" providerId="LiveId" clId="{3183BC95-3DD4-4106-BB1B-6C80A2211CF4}" dt="2022-12-19T09:54:19.775" v="2318" actId="478"/>
          <ac:cxnSpMkLst>
            <pc:docMk/>
            <pc:sldMk cId="4087594970" sldId="314"/>
            <ac:cxnSpMk id="2" creationId="{22894A9B-163F-FC79-5341-07E0738820B7}"/>
          </ac:cxnSpMkLst>
        </pc:cxnChg>
      </pc:sldChg>
      <pc:sldChg chg="add del">
        <pc:chgData name="Amit Levinson" userId="e60317c7d0fb281b" providerId="LiveId" clId="{3183BC95-3DD4-4106-BB1B-6C80A2211CF4}" dt="2022-12-12T18:07:40.492" v="7" actId="2696"/>
        <pc:sldMkLst>
          <pc:docMk/>
          <pc:sldMk cId="418034057" sldId="315"/>
        </pc:sldMkLst>
      </pc:sldChg>
      <pc:sldChg chg="add del setBg">
        <pc:chgData name="Amit Levinson" userId="e60317c7d0fb281b" providerId="LiveId" clId="{3183BC95-3DD4-4106-BB1B-6C80A2211CF4}" dt="2022-12-12T18:07:47.386" v="11"/>
        <pc:sldMkLst>
          <pc:docMk/>
          <pc:sldMk cId="445020377" sldId="315"/>
        </pc:sldMkLst>
      </pc:sldChg>
      <pc:sldChg chg="add del setBg">
        <pc:chgData name="Amit Levinson" userId="e60317c7d0fb281b" providerId="LiveId" clId="{3183BC95-3DD4-4106-BB1B-6C80A2211CF4}" dt="2022-12-12T18:07:32.280" v="3" actId="47"/>
        <pc:sldMkLst>
          <pc:docMk/>
          <pc:sldMk cId="706038248" sldId="315"/>
        </pc:sldMkLst>
      </pc:sldChg>
      <pc:sldChg chg="addSp delSp modSp add mod ord">
        <pc:chgData name="Amit Levinson" userId="e60317c7d0fb281b" providerId="LiveId" clId="{3183BC95-3DD4-4106-BB1B-6C80A2211CF4}" dt="2022-12-12T18:11:03.802" v="203" actId="1036"/>
        <pc:sldMkLst>
          <pc:docMk/>
          <pc:sldMk cId="2282039286" sldId="315"/>
        </pc:sldMkLst>
        <pc:spChg chg="del">
          <ac:chgData name="Amit Levinson" userId="e60317c7d0fb281b" providerId="LiveId" clId="{3183BC95-3DD4-4106-BB1B-6C80A2211CF4}" dt="2022-12-12T18:08:07.837" v="50" actId="478"/>
          <ac:spMkLst>
            <pc:docMk/>
            <pc:sldMk cId="2282039286" sldId="315"/>
            <ac:spMk id="3" creationId="{BDDD4EA4-DAF6-CFDA-F613-91F4D5CC327C}"/>
          </ac:spMkLst>
        </pc:spChg>
        <pc:spChg chg="del">
          <ac:chgData name="Amit Levinson" userId="e60317c7d0fb281b" providerId="LiveId" clId="{3183BC95-3DD4-4106-BB1B-6C80A2211CF4}" dt="2022-12-12T18:08:07.837" v="50" actId="478"/>
          <ac:spMkLst>
            <pc:docMk/>
            <pc:sldMk cId="2282039286" sldId="315"/>
            <ac:spMk id="4" creationId="{29EECC3B-4276-4A5C-4E71-9E4D4FD39365}"/>
          </ac:spMkLst>
        </pc:spChg>
        <pc:spChg chg="mod">
          <ac:chgData name="Amit Levinson" userId="e60317c7d0fb281b" providerId="LiveId" clId="{3183BC95-3DD4-4106-BB1B-6C80A2211CF4}" dt="2022-12-12T18:10:06.324" v="141" actId="403"/>
          <ac:spMkLst>
            <pc:docMk/>
            <pc:sldMk cId="2282039286" sldId="315"/>
            <ac:spMk id="5" creationId="{7261B401-BD8A-23EB-1806-E4F628410446}"/>
          </ac:spMkLst>
        </pc:spChg>
        <pc:spChg chg="del">
          <ac:chgData name="Amit Levinson" userId="e60317c7d0fb281b" providerId="LiveId" clId="{3183BC95-3DD4-4106-BB1B-6C80A2211CF4}" dt="2022-12-12T18:08:07.837" v="50" actId="478"/>
          <ac:spMkLst>
            <pc:docMk/>
            <pc:sldMk cId="2282039286" sldId="315"/>
            <ac:spMk id="6" creationId="{5C965DA4-C735-EF2A-6D1A-E85615FEAF3D}"/>
          </ac:spMkLst>
        </pc:spChg>
        <pc:spChg chg="del">
          <ac:chgData name="Amit Levinson" userId="e60317c7d0fb281b" providerId="LiveId" clId="{3183BC95-3DD4-4106-BB1B-6C80A2211CF4}" dt="2022-12-12T18:08:07.837" v="50" actId="478"/>
          <ac:spMkLst>
            <pc:docMk/>
            <pc:sldMk cId="2282039286" sldId="315"/>
            <ac:spMk id="8" creationId="{85B04539-E989-B10A-89B9-782E08C49C2D}"/>
          </ac:spMkLst>
        </pc:spChg>
        <pc:spChg chg="del">
          <ac:chgData name="Amit Levinson" userId="e60317c7d0fb281b" providerId="LiveId" clId="{3183BC95-3DD4-4106-BB1B-6C80A2211CF4}" dt="2022-12-12T18:08:07.837" v="50" actId="478"/>
          <ac:spMkLst>
            <pc:docMk/>
            <pc:sldMk cId="2282039286" sldId="315"/>
            <ac:spMk id="10" creationId="{904D01EC-798D-4E4A-3CAE-9D6EF3975211}"/>
          </ac:spMkLst>
        </pc:spChg>
        <pc:spChg chg="del">
          <ac:chgData name="Amit Levinson" userId="e60317c7d0fb281b" providerId="LiveId" clId="{3183BC95-3DD4-4106-BB1B-6C80A2211CF4}" dt="2022-12-12T18:08:07.837" v="50" actId="478"/>
          <ac:spMkLst>
            <pc:docMk/>
            <pc:sldMk cId="2282039286" sldId="315"/>
            <ac:spMk id="11" creationId="{7C5AB202-C502-662F-8E1D-D1748F5723C6}"/>
          </ac:spMkLst>
        </pc:spChg>
        <pc:spChg chg="del">
          <ac:chgData name="Amit Levinson" userId="e60317c7d0fb281b" providerId="LiveId" clId="{3183BC95-3DD4-4106-BB1B-6C80A2211CF4}" dt="2022-12-12T18:08:07.837" v="50" actId="478"/>
          <ac:spMkLst>
            <pc:docMk/>
            <pc:sldMk cId="2282039286" sldId="315"/>
            <ac:spMk id="12" creationId="{1C977C35-0D24-7458-C8EB-2804EB24FDD2}"/>
          </ac:spMkLst>
        </pc:spChg>
        <pc:spChg chg="del">
          <ac:chgData name="Amit Levinson" userId="e60317c7d0fb281b" providerId="LiveId" clId="{3183BC95-3DD4-4106-BB1B-6C80A2211CF4}" dt="2022-12-12T18:08:07.837" v="50" actId="478"/>
          <ac:spMkLst>
            <pc:docMk/>
            <pc:sldMk cId="2282039286" sldId="315"/>
            <ac:spMk id="13" creationId="{56521485-C93B-A06C-939F-E20903A3532F}"/>
          </ac:spMkLst>
        </pc:spChg>
        <pc:spChg chg="del">
          <ac:chgData name="Amit Levinson" userId="e60317c7d0fb281b" providerId="LiveId" clId="{3183BC95-3DD4-4106-BB1B-6C80A2211CF4}" dt="2022-12-12T18:08:07.837" v="50" actId="478"/>
          <ac:spMkLst>
            <pc:docMk/>
            <pc:sldMk cId="2282039286" sldId="315"/>
            <ac:spMk id="14" creationId="{CDA99DDA-7CB2-BEE9-0739-A09F81E3BD38}"/>
          </ac:spMkLst>
        </pc:spChg>
        <pc:spChg chg="del">
          <ac:chgData name="Amit Levinson" userId="e60317c7d0fb281b" providerId="LiveId" clId="{3183BC95-3DD4-4106-BB1B-6C80A2211CF4}" dt="2022-12-12T18:08:07.837" v="50" actId="478"/>
          <ac:spMkLst>
            <pc:docMk/>
            <pc:sldMk cId="2282039286" sldId="315"/>
            <ac:spMk id="15" creationId="{282C8317-F06F-B0CA-A0C3-C61F00E7511A}"/>
          </ac:spMkLst>
        </pc:spChg>
        <pc:spChg chg="del">
          <ac:chgData name="Amit Levinson" userId="e60317c7d0fb281b" providerId="LiveId" clId="{3183BC95-3DD4-4106-BB1B-6C80A2211CF4}" dt="2022-12-12T18:08:07.837" v="50" actId="478"/>
          <ac:spMkLst>
            <pc:docMk/>
            <pc:sldMk cId="2282039286" sldId="315"/>
            <ac:spMk id="16" creationId="{2FC8DB5D-0884-B353-FAEA-79DB95FF4746}"/>
          </ac:spMkLst>
        </pc:spChg>
        <pc:spChg chg="del">
          <ac:chgData name="Amit Levinson" userId="e60317c7d0fb281b" providerId="LiveId" clId="{3183BC95-3DD4-4106-BB1B-6C80A2211CF4}" dt="2022-12-12T18:08:07.837" v="50" actId="478"/>
          <ac:spMkLst>
            <pc:docMk/>
            <pc:sldMk cId="2282039286" sldId="315"/>
            <ac:spMk id="17" creationId="{E0450B11-1A9D-E61E-FB60-1C3BC31A528F}"/>
          </ac:spMkLst>
        </pc:spChg>
        <pc:spChg chg="del">
          <ac:chgData name="Amit Levinson" userId="e60317c7d0fb281b" providerId="LiveId" clId="{3183BC95-3DD4-4106-BB1B-6C80A2211CF4}" dt="2022-12-12T18:08:07.837" v="50" actId="478"/>
          <ac:spMkLst>
            <pc:docMk/>
            <pc:sldMk cId="2282039286" sldId="315"/>
            <ac:spMk id="18" creationId="{91653A5B-1738-8436-897B-A0F0E237F358}"/>
          </ac:spMkLst>
        </pc:spChg>
        <pc:spChg chg="del">
          <ac:chgData name="Amit Levinson" userId="e60317c7d0fb281b" providerId="LiveId" clId="{3183BC95-3DD4-4106-BB1B-6C80A2211CF4}" dt="2022-12-12T18:08:07.837" v="50" actId="478"/>
          <ac:spMkLst>
            <pc:docMk/>
            <pc:sldMk cId="2282039286" sldId="315"/>
            <ac:spMk id="19" creationId="{2AC68058-B6CF-0986-D926-179E5C66B204}"/>
          </ac:spMkLst>
        </pc:spChg>
        <pc:spChg chg="del">
          <ac:chgData name="Amit Levinson" userId="e60317c7d0fb281b" providerId="LiveId" clId="{3183BC95-3DD4-4106-BB1B-6C80A2211CF4}" dt="2022-12-12T18:08:07.837" v="50" actId="478"/>
          <ac:spMkLst>
            <pc:docMk/>
            <pc:sldMk cId="2282039286" sldId="315"/>
            <ac:spMk id="20" creationId="{5354BA0C-F039-14BE-0383-47B5E2A4065D}"/>
          </ac:spMkLst>
        </pc:spChg>
        <pc:spChg chg="del">
          <ac:chgData name="Amit Levinson" userId="e60317c7d0fb281b" providerId="LiveId" clId="{3183BC95-3DD4-4106-BB1B-6C80A2211CF4}" dt="2022-12-12T18:08:07.837" v="50" actId="478"/>
          <ac:spMkLst>
            <pc:docMk/>
            <pc:sldMk cId="2282039286" sldId="315"/>
            <ac:spMk id="21" creationId="{95676589-8032-38F4-A819-B6640D100B86}"/>
          </ac:spMkLst>
        </pc:spChg>
        <pc:spChg chg="del">
          <ac:chgData name="Amit Levinson" userId="e60317c7d0fb281b" providerId="LiveId" clId="{3183BC95-3DD4-4106-BB1B-6C80A2211CF4}" dt="2022-12-12T18:08:07.837" v="50" actId="478"/>
          <ac:spMkLst>
            <pc:docMk/>
            <pc:sldMk cId="2282039286" sldId="315"/>
            <ac:spMk id="22" creationId="{22503156-1880-ECAB-0310-322DC61D9B88}"/>
          </ac:spMkLst>
        </pc:spChg>
        <pc:spChg chg="del">
          <ac:chgData name="Amit Levinson" userId="e60317c7d0fb281b" providerId="LiveId" clId="{3183BC95-3DD4-4106-BB1B-6C80A2211CF4}" dt="2022-12-12T18:08:07.837" v="50" actId="478"/>
          <ac:spMkLst>
            <pc:docMk/>
            <pc:sldMk cId="2282039286" sldId="315"/>
            <ac:spMk id="23" creationId="{03A282F2-37F3-ADB5-1B1D-6F04AFF8901F}"/>
          </ac:spMkLst>
        </pc:spChg>
        <pc:spChg chg="del">
          <ac:chgData name="Amit Levinson" userId="e60317c7d0fb281b" providerId="LiveId" clId="{3183BC95-3DD4-4106-BB1B-6C80A2211CF4}" dt="2022-12-12T18:08:07.837" v="50" actId="478"/>
          <ac:spMkLst>
            <pc:docMk/>
            <pc:sldMk cId="2282039286" sldId="315"/>
            <ac:spMk id="24" creationId="{6DBB7854-2045-2EC5-E7DA-4B39A944DF2E}"/>
          </ac:spMkLst>
        </pc:spChg>
        <pc:spChg chg="del">
          <ac:chgData name="Amit Levinson" userId="e60317c7d0fb281b" providerId="LiveId" clId="{3183BC95-3DD4-4106-BB1B-6C80A2211CF4}" dt="2022-12-12T18:08:07.837" v="50" actId="478"/>
          <ac:spMkLst>
            <pc:docMk/>
            <pc:sldMk cId="2282039286" sldId="315"/>
            <ac:spMk id="25" creationId="{948FA30A-39A2-B3F8-1121-36B7DA2B1010}"/>
          </ac:spMkLst>
        </pc:spChg>
        <pc:spChg chg="del">
          <ac:chgData name="Amit Levinson" userId="e60317c7d0fb281b" providerId="LiveId" clId="{3183BC95-3DD4-4106-BB1B-6C80A2211CF4}" dt="2022-12-12T18:08:07.837" v="50" actId="478"/>
          <ac:spMkLst>
            <pc:docMk/>
            <pc:sldMk cId="2282039286" sldId="315"/>
            <ac:spMk id="26" creationId="{066CBEF0-B0B9-4B2C-26E9-5915F8E7F28E}"/>
          </ac:spMkLst>
        </pc:spChg>
        <pc:spChg chg="add mod">
          <ac:chgData name="Amit Levinson" userId="e60317c7d0fb281b" providerId="LiveId" clId="{3183BC95-3DD4-4106-BB1B-6C80A2211CF4}" dt="2022-12-12T18:11:03.802" v="203" actId="1036"/>
          <ac:spMkLst>
            <pc:docMk/>
            <pc:sldMk cId="2282039286" sldId="315"/>
            <ac:spMk id="27" creationId="{587DDE7A-1F4D-22BE-840E-CB631A837554}"/>
          </ac:spMkLst>
        </pc:spChg>
        <pc:spChg chg="add mod">
          <ac:chgData name="Amit Levinson" userId="e60317c7d0fb281b" providerId="LiveId" clId="{3183BC95-3DD4-4106-BB1B-6C80A2211CF4}" dt="2022-12-12T18:11:03.802" v="203" actId="1036"/>
          <ac:spMkLst>
            <pc:docMk/>
            <pc:sldMk cId="2282039286" sldId="315"/>
            <ac:spMk id="28" creationId="{F6D971D8-4531-D2EB-E23A-68FEE2219215}"/>
          </ac:spMkLst>
        </pc:spChg>
        <pc:cxnChg chg="del mod">
          <ac:chgData name="Amit Levinson" userId="e60317c7d0fb281b" providerId="LiveId" clId="{3183BC95-3DD4-4106-BB1B-6C80A2211CF4}" dt="2022-12-12T18:08:05.252" v="49" actId="478"/>
          <ac:cxnSpMkLst>
            <pc:docMk/>
            <pc:sldMk cId="2282039286" sldId="315"/>
            <ac:cxnSpMk id="2" creationId="{D2206434-88DF-620C-FB3E-B43D498B20D9}"/>
          </ac:cxnSpMkLst>
        </pc:cxnChg>
      </pc:sldChg>
      <pc:sldChg chg="add del setBg">
        <pc:chgData name="Amit Levinson" userId="e60317c7d0fb281b" providerId="LiveId" clId="{3183BC95-3DD4-4106-BB1B-6C80A2211CF4}" dt="2022-12-12T18:07:44.911" v="9"/>
        <pc:sldMkLst>
          <pc:docMk/>
          <pc:sldMk cId="2677774777" sldId="315"/>
        </pc:sldMkLst>
      </pc:sldChg>
      <pc:sldChg chg="add del setBg">
        <pc:chgData name="Amit Levinson" userId="e60317c7d0fb281b" providerId="LiveId" clId="{3183BC95-3DD4-4106-BB1B-6C80A2211CF4}" dt="2022-12-12T18:07:37.420" v="5"/>
        <pc:sldMkLst>
          <pc:docMk/>
          <pc:sldMk cId="3214992662" sldId="315"/>
        </pc:sldMkLst>
      </pc:sldChg>
      <pc:sldChg chg="addSp delSp modSp add mod delAnim modAnim modNotesTx">
        <pc:chgData name="Amit Levinson" userId="e60317c7d0fb281b" providerId="LiveId" clId="{3183BC95-3DD4-4106-BB1B-6C80A2211CF4}" dt="2022-12-19T10:14:00.621" v="2620" actId="20577"/>
        <pc:sldMkLst>
          <pc:docMk/>
          <pc:sldMk cId="572142216" sldId="316"/>
        </pc:sldMkLst>
        <pc:spChg chg="del">
          <ac:chgData name="Amit Levinson" userId="e60317c7d0fb281b" providerId="LiveId" clId="{3183BC95-3DD4-4106-BB1B-6C80A2211CF4}" dt="2022-12-12T18:11:47.416" v="205" actId="478"/>
          <ac:spMkLst>
            <pc:docMk/>
            <pc:sldMk cId="572142216" sldId="316"/>
            <ac:spMk id="2" creationId="{EB9CFBE8-B479-E067-A77B-287F9B172CC6}"/>
          </ac:spMkLst>
        </pc:spChg>
        <pc:spChg chg="del mod">
          <ac:chgData name="Amit Levinson" userId="e60317c7d0fb281b" providerId="LiveId" clId="{3183BC95-3DD4-4106-BB1B-6C80A2211CF4}" dt="2022-12-12T18:12:55.623" v="245" actId="478"/>
          <ac:spMkLst>
            <pc:docMk/>
            <pc:sldMk cId="572142216" sldId="316"/>
            <ac:spMk id="3" creationId="{967F160F-761B-CCE7-58FE-630DEB863E6A}"/>
          </ac:spMkLst>
        </pc:spChg>
        <pc:spChg chg="del">
          <ac:chgData name="Amit Levinson" userId="e60317c7d0fb281b" providerId="LiveId" clId="{3183BC95-3DD4-4106-BB1B-6C80A2211CF4}" dt="2022-12-12T18:11:47.416" v="205" actId="478"/>
          <ac:spMkLst>
            <pc:docMk/>
            <pc:sldMk cId="572142216" sldId="316"/>
            <ac:spMk id="4" creationId="{44CD9681-478A-EB36-D243-2CA5FEC9E28B}"/>
          </ac:spMkLst>
        </pc:spChg>
        <pc:spChg chg="add del mod">
          <ac:chgData name="Amit Levinson" userId="e60317c7d0fb281b" providerId="LiveId" clId="{3183BC95-3DD4-4106-BB1B-6C80A2211CF4}" dt="2022-12-12T18:12:57.291" v="246" actId="478"/>
          <ac:spMkLst>
            <pc:docMk/>
            <pc:sldMk cId="572142216" sldId="316"/>
            <ac:spMk id="6" creationId="{FD135F00-53BF-A186-BE45-4328DAA1207D}"/>
          </ac:spMkLst>
        </pc:spChg>
        <pc:spChg chg="mod">
          <ac:chgData name="Amit Levinson" userId="e60317c7d0fb281b" providerId="LiveId" clId="{3183BC95-3DD4-4106-BB1B-6C80A2211CF4}" dt="2022-12-12T18:11:58.035" v="226" actId="14100"/>
          <ac:spMkLst>
            <pc:docMk/>
            <pc:sldMk cId="572142216" sldId="316"/>
            <ac:spMk id="7" creationId="{A225D549-CEA4-9194-23FA-ED1FDB99D01B}"/>
          </ac:spMkLst>
        </pc:spChg>
        <pc:spChg chg="del">
          <ac:chgData name="Amit Levinson" userId="e60317c7d0fb281b" providerId="LiveId" clId="{3183BC95-3DD4-4106-BB1B-6C80A2211CF4}" dt="2022-12-12T18:11:49.358" v="206" actId="478"/>
          <ac:spMkLst>
            <pc:docMk/>
            <pc:sldMk cId="572142216" sldId="316"/>
            <ac:spMk id="22" creationId="{A03060FD-83AA-80C4-B209-704BA9D65685}"/>
          </ac:spMkLst>
        </pc:spChg>
        <pc:spChg chg="del">
          <ac:chgData name="Amit Levinson" userId="e60317c7d0fb281b" providerId="LiveId" clId="{3183BC95-3DD4-4106-BB1B-6C80A2211CF4}" dt="2022-12-12T18:11:49.358" v="206" actId="478"/>
          <ac:spMkLst>
            <pc:docMk/>
            <pc:sldMk cId="572142216" sldId="316"/>
            <ac:spMk id="23" creationId="{5A9E5D0A-D559-F286-A76B-80852B736032}"/>
          </ac:spMkLst>
        </pc:spChg>
        <pc:spChg chg="del">
          <ac:chgData name="Amit Levinson" userId="e60317c7d0fb281b" providerId="LiveId" clId="{3183BC95-3DD4-4106-BB1B-6C80A2211CF4}" dt="2022-12-12T18:11:49.358" v="206" actId="478"/>
          <ac:spMkLst>
            <pc:docMk/>
            <pc:sldMk cId="572142216" sldId="316"/>
            <ac:spMk id="24" creationId="{649B2923-06BB-D942-9CDB-67B4A316C54C}"/>
          </ac:spMkLst>
        </pc:spChg>
        <pc:spChg chg="del">
          <ac:chgData name="Amit Levinson" userId="e60317c7d0fb281b" providerId="LiveId" clId="{3183BC95-3DD4-4106-BB1B-6C80A2211CF4}" dt="2022-12-12T18:11:49.358" v="206" actId="478"/>
          <ac:spMkLst>
            <pc:docMk/>
            <pc:sldMk cId="572142216" sldId="316"/>
            <ac:spMk id="25" creationId="{2BA10BBB-DA34-04BB-C1DE-99B1BFFEDB74}"/>
          </ac:spMkLst>
        </pc:spChg>
        <pc:spChg chg="del">
          <ac:chgData name="Amit Levinson" userId="e60317c7d0fb281b" providerId="LiveId" clId="{3183BC95-3DD4-4106-BB1B-6C80A2211CF4}" dt="2022-12-12T18:11:49.358" v="206" actId="478"/>
          <ac:spMkLst>
            <pc:docMk/>
            <pc:sldMk cId="572142216" sldId="316"/>
            <ac:spMk id="26" creationId="{88F65987-8667-BD35-C026-629ED9E62CCB}"/>
          </ac:spMkLst>
        </pc:spChg>
        <pc:spChg chg="del">
          <ac:chgData name="Amit Levinson" userId="e60317c7d0fb281b" providerId="LiveId" clId="{3183BC95-3DD4-4106-BB1B-6C80A2211CF4}" dt="2022-12-12T18:11:49.358" v="206" actId="478"/>
          <ac:spMkLst>
            <pc:docMk/>
            <pc:sldMk cId="572142216" sldId="316"/>
            <ac:spMk id="27" creationId="{BA6B00F1-0950-A45A-D106-6B494216BD6A}"/>
          </ac:spMkLst>
        </pc:spChg>
        <pc:spChg chg="del">
          <ac:chgData name="Amit Levinson" userId="e60317c7d0fb281b" providerId="LiveId" clId="{3183BC95-3DD4-4106-BB1B-6C80A2211CF4}" dt="2022-12-12T18:11:49.358" v="206" actId="478"/>
          <ac:spMkLst>
            <pc:docMk/>
            <pc:sldMk cId="572142216" sldId="316"/>
            <ac:spMk id="28" creationId="{53CF11BF-D8AD-B529-37C3-E47E3B132053}"/>
          </ac:spMkLst>
        </pc:spChg>
        <pc:spChg chg="del">
          <ac:chgData name="Amit Levinson" userId="e60317c7d0fb281b" providerId="LiveId" clId="{3183BC95-3DD4-4106-BB1B-6C80A2211CF4}" dt="2022-12-12T18:11:49.358" v="206" actId="478"/>
          <ac:spMkLst>
            <pc:docMk/>
            <pc:sldMk cId="572142216" sldId="316"/>
            <ac:spMk id="29" creationId="{19D9F2FB-4C60-97B8-FCA5-8721570F52D4}"/>
          </ac:spMkLst>
        </pc:spChg>
        <pc:spChg chg="del">
          <ac:chgData name="Amit Levinson" userId="e60317c7d0fb281b" providerId="LiveId" clId="{3183BC95-3DD4-4106-BB1B-6C80A2211CF4}" dt="2022-12-12T18:11:49.358" v="206" actId="478"/>
          <ac:spMkLst>
            <pc:docMk/>
            <pc:sldMk cId="572142216" sldId="316"/>
            <ac:spMk id="30" creationId="{B58A12E5-1BC5-0F7C-450D-2341FCB3A4D2}"/>
          </ac:spMkLst>
        </pc:spChg>
        <pc:spChg chg="del">
          <ac:chgData name="Amit Levinson" userId="e60317c7d0fb281b" providerId="LiveId" clId="{3183BC95-3DD4-4106-BB1B-6C80A2211CF4}" dt="2022-12-12T18:11:49.358" v="206" actId="478"/>
          <ac:spMkLst>
            <pc:docMk/>
            <pc:sldMk cId="572142216" sldId="316"/>
            <ac:spMk id="31" creationId="{3923C530-F2DC-3D00-6424-81AD63CD4AC3}"/>
          </ac:spMkLst>
        </pc:spChg>
        <pc:spChg chg="del">
          <ac:chgData name="Amit Levinson" userId="e60317c7d0fb281b" providerId="LiveId" clId="{3183BC95-3DD4-4106-BB1B-6C80A2211CF4}" dt="2022-12-12T18:11:49.358" v="206" actId="478"/>
          <ac:spMkLst>
            <pc:docMk/>
            <pc:sldMk cId="572142216" sldId="316"/>
            <ac:spMk id="32" creationId="{05DB1B36-A6E7-5F69-DAA4-58E19ED9B270}"/>
          </ac:spMkLst>
        </pc:spChg>
        <pc:spChg chg="del">
          <ac:chgData name="Amit Levinson" userId="e60317c7d0fb281b" providerId="LiveId" clId="{3183BC95-3DD4-4106-BB1B-6C80A2211CF4}" dt="2022-12-12T18:11:49.358" v="206" actId="478"/>
          <ac:spMkLst>
            <pc:docMk/>
            <pc:sldMk cId="572142216" sldId="316"/>
            <ac:spMk id="33" creationId="{81C84D5F-2416-6CAE-99B6-4E043A19002B}"/>
          </ac:spMkLst>
        </pc:spChg>
        <pc:spChg chg="del">
          <ac:chgData name="Amit Levinson" userId="e60317c7d0fb281b" providerId="LiveId" clId="{3183BC95-3DD4-4106-BB1B-6C80A2211CF4}" dt="2022-12-12T18:11:49.358" v="206" actId="478"/>
          <ac:spMkLst>
            <pc:docMk/>
            <pc:sldMk cId="572142216" sldId="316"/>
            <ac:spMk id="34" creationId="{9BA7F026-6F61-E271-0202-2BC17DC65EA0}"/>
          </ac:spMkLst>
        </pc:spChg>
        <pc:spChg chg="del">
          <ac:chgData name="Amit Levinson" userId="e60317c7d0fb281b" providerId="LiveId" clId="{3183BC95-3DD4-4106-BB1B-6C80A2211CF4}" dt="2022-12-12T18:11:49.358" v="206" actId="478"/>
          <ac:spMkLst>
            <pc:docMk/>
            <pc:sldMk cId="572142216" sldId="316"/>
            <ac:spMk id="35" creationId="{6D727343-C2D1-C896-6A73-FBAB36030C25}"/>
          </ac:spMkLst>
        </pc:spChg>
        <pc:spChg chg="del">
          <ac:chgData name="Amit Levinson" userId="e60317c7d0fb281b" providerId="LiveId" clId="{3183BC95-3DD4-4106-BB1B-6C80A2211CF4}" dt="2022-12-12T18:11:49.358" v="206" actId="478"/>
          <ac:spMkLst>
            <pc:docMk/>
            <pc:sldMk cId="572142216" sldId="316"/>
            <ac:spMk id="36" creationId="{36326283-933C-F360-7F0E-B51B530D6F7B}"/>
          </ac:spMkLst>
        </pc:spChg>
        <pc:spChg chg="del">
          <ac:chgData name="Amit Levinson" userId="e60317c7d0fb281b" providerId="LiveId" clId="{3183BC95-3DD4-4106-BB1B-6C80A2211CF4}" dt="2022-12-12T18:11:49.358" v="206" actId="478"/>
          <ac:spMkLst>
            <pc:docMk/>
            <pc:sldMk cId="572142216" sldId="316"/>
            <ac:spMk id="37" creationId="{2F4D0429-386B-A365-11A9-6D7AEF9E2987}"/>
          </ac:spMkLst>
        </pc:spChg>
        <pc:spChg chg="del">
          <ac:chgData name="Amit Levinson" userId="e60317c7d0fb281b" providerId="LiveId" clId="{3183BC95-3DD4-4106-BB1B-6C80A2211CF4}" dt="2022-12-12T18:11:49.358" v="206" actId="478"/>
          <ac:spMkLst>
            <pc:docMk/>
            <pc:sldMk cId="572142216" sldId="316"/>
            <ac:spMk id="38" creationId="{410424AB-7271-2111-E99F-8E4D0EFAC486}"/>
          </ac:spMkLst>
        </pc:spChg>
        <pc:spChg chg="del">
          <ac:chgData name="Amit Levinson" userId="e60317c7d0fb281b" providerId="LiveId" clId="{3183BC95-3DD4-4106-BB1B-6C80A2211CF4}" dt="2022-12-12T18:11:49.358" v="206" actId="478"/>
          <ac:spMkLst>
            <pc:docMk/>
            <pc:sldMk cId="572142216" sldId="316"/>
            <ac:spMk id="39" creationId="{0B211A41-5B3A-8C62-EBF4-651CD44C6DFC}"/>
          </ac:spMkLst>
        </pc:spChg>
        <pc:spChg chg="del">
          <ac:chgData name="Amit Levinson" userId="e60317c7d0fb281b" providerId="LiveId" clId="{3183BC95-3DD4-4106-BB1B-6C80A2211CF4}" dt="2022-12-12T18:11:49.358" v="206" actId="478"/>
          <ac:spMkLst>
            <pc:docMk/>
            <pc:sldMk cId="572142216" sldId="316"/>
            <ac:spMk id="40" creationId="{7C4A8914-16C9-9A48-1285-851366F722FB}"/>
          </ac:spMkLst>
        </pc:spChg>
        <pc:spChg chg="del">
          <ac:chgData name="Amit Levinson" userId="e60317c7d0fb281b" providerId="LiveId" clId="{3183BC95-3DD4-4106-BB1B-6C80A2211CF4}" dt="2022-12-12T18:11:49.358" v="206" actId="478"/>
          <ac:spMkLst>
            <pc:docMk/>
            <pc:sldMk cId="572142216" sldId="316"/>
            <ac:spMk id="41" creationId="{BDC46BA2-FE4E-7E89-0F65-22CBBC9A1BAC}"/>
          </ac:spMkLst>
        </pc:spChg>
        <pc:spChg chg="del">
          <ac:chgData name="Amit Levinson" userId="e60317c7d0fb281b" providerId="LiveId" clId="{3183BC95-3DD4-4106-BB1B-6C80A2211CF4}" dt="2022-12-12T18:11:49.358" v="206" actId="478"/>
          <ac:spMkLst>
            <pc:docMk/>
            <pc:sldMk cId="572142216" sldId="316"/>
            <ac:spMk id="42" creationId="{46CDA98E-F47D-6217-12AB-6EBE681B0E44}"/>
          </ac:spMkLst>
        </pc:spChg>
        <pc:picChg chg="add mod">
          <ac:chgData name="Amit Levinson" userId="e60317c7d0fb281b" providerId="LiveId" clId="{3183BC95-3DD4-4106-BB1B-6C80A2211CF4}" dt="2022-12-12T18:14:02.985" v="255" actId="1076"/>
          <ac:picMkLst>
            <pc:docMk/>
            <pc:sldMk cId="572142216" sldId="316"/>
            <ac:picMk id="10" creationId="{D92550BC-F619-2D46-BE8B-E079A2ABF7A3}"/>
          </ac:picMkLst>
        </pc:picChg>
        <pc:cxnChg chg="del mod">
          <ac:chgData name="Amit Levinson" userId="e60317c7d0fb281b" providerId="LiveId" clId="{3183BC95-3DD4-4106-BB1B-6C80A2211CF4}" dt="2022-12-12T18:11:49.358" v="206" actId="478"/>
          <ac:cxnSpMkLst>
            <pc:docMk/>
            <pc:sldMk cId="572142216" sldId="316"/>
            <ac:cxnSpMk id="21" creationId="{B16C8E76-3C63-0FC0-2CAA-B46AB9400D2D}"/>
          </ac:cxnSpMkLst>
        </pc:cxnChg>
      </pc:sldChg>
      <pc:sldChg chg="modSp new del mod">
        <pc:chgData name="Amit Levinson" userId="e60317c7d0fb281b" providerId="LiveId" clId="{3183BC95-3DD4-4106-BB1B-6C80A2211CF4}" dt="2022-12-16T17:46:53.927" v="670" actId="2696"/>
        <pc:sldMkLst>
          <pc:docMk/>
          <pc:sldMk cId="695104099" sldId="317"/>
        </pc:sldMkLst>
        <pc:spChg chg="mod">
          <ac:chgData name="Amit Levinson" userId="e60317c7d0fb281b" providerId="LiveId" clId="{3183BC95-3DD4-4106-BB1B-6C80A2211CF4}" dt="2022-12-16T17:29:24.335" v="669" actId="20577"/>
          <ac:spMkLst>
            <pc:docMk/>
            <pc:sldMk cId="695104099" sldId="317"/>
            <ac:spMk id="2" creationId="{435B4A90-4589-5733-B712-4D5583CAF6EF}"/>
          </ac:spMkLst>
        </pc:spChg>
        <pc:spChg chg="mod">
          <ac:chgData name="Amit Levinson" userId="e60317c7d0fb281b" providerId="LiveId" clId="{3183BC95-3DD4-4106-BB1B-6C80A2211CF4}" dt="2022-12-16T17:29:20.871" v="668" actId="20577"/>
          <ac:spMkLst>
            <pc:docMk/>
            <pc:sldMk cId="695104099" sldId="317"/>
            <ac:spMk id="3" creationId="{DD82597E-5900-DA5D-FC99-9C4CE92C148D}"/>
          </ac:spMkLst>
        </pc:spChg>
      </pc:sldChg>
      <pc:sldChg chg="addSp delSp modSp add mod modAnim">
        <pc:chgData name="Amit Levinson" userId="e60317c7d0fb281b" providerId="LiveId" clId="{3183BC95-3DD4-4106-BB1B-6C80A2211CF4}" dt="2022-12-19T09:41:29.597" v="1968"/>
        <pc:sldMkLst>
          <pc:docMk/>
          <pc:sldMk cId="3885138377" sldId="318"/>
        </pc:sldMkLst>
        <pc:spChg chg="mod">
          <ac:chgData name="Amit Levinson" userId="e60317c7d0fb281b" providerId="LiveId" clId="{3183BC95-3DD4-4106-BB1B-6C80A2211CF4}" dt="2022-12-12T18:15:22.283" v="316" actId="20577"/>
          <ac:spMkLst>
            <pc:docMk/>
            <pc:sldMk cId="3885138377" sldId="318"/>
            <ac:spMk id="2" creationId="{435B4A90-4589-5733-B712-4D5583CAF6EF}"/>
          </ac:spMkLst>
        </pc:spChg>
        <pc:spChg chg="del mod">
          <ac:chgData name="Amit Levinson" userId="e60317c7d0fb281b" providerId="LiveId" clId="{3183BC95-3DD4-4106-BB1B-6C80A2211CF4}" dt="2022-12-12T18:16:50.782" v="365"/>
          <ac:spMkLst>
            <pc:docMk/>
            <pc:sldMk cId="3885138377" sldId="318"/>
            <ac:spMk id="3" creationId="{DD82597E-5900-DA5D-FC99-9C4CE92C148D}"/>
          </ac:spMkLst>
        </pc:spChg>
        <pc:spChg chg="add mod">
          <ac:chgData name="Amit Levinson" userId="e60317c7d0fb281b" providerId="LiveId" clId="{3183BC95-3DD4-4106-BB1B-6C80A2211CF4}" dt="2022-12-19T09:40:07.547" v="1959" actId="20577"/>
          <ac:spMkLst>
            <pc:docMk/>
            <pc:sldMk cId="3885138377" sldId="318"/>
            <ac:spMk id="4" creationId="{C616F074-73E3-825D-3CE1-F842BE873421}"/>
          </ac:spMkLst>
        </pc:spChg>
        <pc:picChg chg="add mod">
          <ac:chgData name="Amit Levinson" userId="e60317c7d0fb281b" providerId="LiveId" clId="{3183BC95-3DD4-4106-BB1B-6C80A2211CF4}" dt="2022-12-16T17:27:14.740" v="547" actId="1076"/>
          <ac:picMkLst>
            <pc:docMk/>
            <pc:sldMk cId="3885138377" sldId="318"/>
            <ac:picMk id="1026" creationId="{002805B0-113A-AD66-C98A-90A06F3EFE50}"/>
          </ac:picMkLst>
        </pc:picChg>
      </pc:sldChg>
      <pc:sldChg chg="add del setBg">
        <pc:chgData name="Amit Levinson" userId="e60317c7d0fb281b" providerId="LiveId" clId="{3183BC95-3DD4-4106-BB1B-6C80A2211CF4}" dt="2022-12-12T18:15:40.885" v="318"/>
        <pc:sldMkLst>
          <pc:docMk/>
          <pc:sldMk cId="1394848757" sldId="319"/>
        </pc:sldMkLst>
      </pc:sldChg>
      <pc:sldChg chg="modSp add mod ord">
        <pc:chgData name="Amit Levinson" userId="e60317c7d0fb281b" providerId="LiveId" clId="{3183BC95-3DD4-4106-BB1B-6C80A2211CF4}" dt="2022-12-12T18:15:56.161" v="355" actId="14100"/>
        <pc:sldMkLst>
          <pc:docMk/>
          <pc:sldMk cId="4051254217" sldId="319"/>
        </pc:sldMkLst>
        <pc:spChg chg="mod">
          <ac:chgData name="Amit Levinson" userId="e60317c7d0fb281b" providerId="LiveId" clId="{3183BC95-3DD4-4106-BB1B-6C80A2211CF4}" dt="2022-12-12T18:15:56.161" v="355" actId="14100"/>
          <ac:spMkLst>
            <pc:docMk/>
            <pc:sldMk cId="4051254217" sldId="319"/>
            <ac:spMk id="5" creationId="{7261B401-BD8A-23EB-1806-E4F628410446}"/>
          </ac:spMkLst>
        </pc:spChg>
      </pc:sldChg>
      <pc:sldChg chg="delSp modSp add mod delAnim modAnim">
        <pc:chgData name="Amit Levinson" userId="e60317c7d0fb281b" providerId="LiveId" clId="{3183BC95-3DD4-4106-BB1B-6C80A2211CF4}" dt="2022-12-16T18:00:47.219" v="1585" actId="20577"/>
        <pc:sldMkLst>
          <pc:docMk/>
          <pc:sldMk cId="929234568" sldId="320"/>
        </pc:sldMkLst>
        <pc:spChg chg="del">
          <ac:chgData name="Amit Levinson" userId="e60317c7d0fb281b" providerId="LiveId" clId="{3183BC95-3DD4-4106-BB1B-6C80A2211CF4}" dt="2022-12-16T17:53:26.262" v="871" actId="478"/>
          <ac:spMkLst>
            <pc:docMk/>
            <pc:sldMk cId="929234568" sldId="320"/>
            <ac:spMk id="2" creationId="{F2A78BDE-1C45-E989-0DFE-2F8B2BAD3877}"/>
          </ac:spMkLst>
        </pc:spChg>
        <pc:spChg chg="mod">
          <ac:chgData name="Amit Levinson" userId="e60317c7d0fb281b" providerId="LiveId" clId="{3183BC95-3DD4-4106-BB1B-6C80A2211CF4}" dt="2022-12-16T18:00:47.219" v="1585" actId="20577"/>
          <ac:spMkLst>
            <pc:docMk/>
            <pc:sldMk cId="929234568" sldId="320"/>
            <ac:spMk id="4" creationId="{0D997AE4-D83B-3CAD-49AD-5127BFF3ECE6}"/>
          </ac:spMkLst>
        </pc:spChg>
        <pc:spChg chg="del">
          <ac:chgData name="Amit Levinson" userId="e60317c7d0fb281b" providerId="LiveId" clId="{3183BC95-3DD4-4106-BB1B-6C80A2211CF4}" dt="2022-12-16T17:53:27.886" v="872" actId="478"/>
          <ac:spMkLst>
            <pc:docMk/>
            <pc:sldMk cId="929234568" sldId="320"/>
            <ac:spMk id="6" creationId="{F9CFCDF9-2C40-4E3A-25FD-3A781A6AF29D}"/>
          </ac:spMkLst>
        </pc:spChg>
        <pc:spChg chg="mod">
          <ac:chgData name="Amit Levinson" userId="e60317c7d0fb281b" providerId="LiveId" clId="{3183BC95-3DD4-4106-BB1B-6C80A2211CF4}" dt="2022-12-16T17:53:22.675" v="868" actId="20577"/>
          <ac:spMkLst>
            <pc:docMk/>
            <pc:sldMk cId="929234568" sldId="320"/>
            <ac:spMk id="7" creationId="{A225D549-CEA4-9194-23FA-ED1FDB99D01B}"/>
          </ac:spMkLst>
        </pc:spChg>
        <pc:spChg chg="del">
          <ac:chgData name="Amit Levinson" userId="e60317c7d0fb281b" providerId="LiveId" clId="{3183BC95-3DD4-4106-BB1B-6C80A2211CF4}" dt="2022-12-16T17:53:27.886" v="872" actId="478"/>
          <ac:spMkLst>
            <pc:docMk/>
            <pc:sldMk cId="929234568" sldId="320"/>
            <ac:spMk id="8" creationId="{8049048B-AEB4-1C2C-006C-8DF43205E3F0}"/>
          </ac:spMkLst>
        </pc:spChg>
        <pc:spChg chg="del">
          <ac:chgData name="Amit Levinson" userId="e60317c7d0fb281b" providerId="LiveId" clId="{3183BC95-3DD4-4106-BB1B-6C80A2211CF4}" dt="2022-12-16T17:53:27.886" v="872" actId="478"/>
          <ac:spMkLst>
            <pc:docMk/>
            <pc:sldMk cId="929234568" sldId="320"/>
            <ac:spMk id="10" creationId="{56B0D6F6-EC2B-72D5-ED92-84A76274735A}"/>
          </ac:spMkLst>
        </pc:spChg>
        <pc:spChg chg="del">
          <ac:chgData name="Amit Levinson" userId="e60317c7d0fb281b" providerId="LiveId" clId="{3183BC95-3DD4-4106-BB1B-6C80A2211CF4}" dt="2022-12-16T17:53:27.886" v="872" actId="478"/>
          <ac:spMkLst>
            <pc:docMk/>
            <pc:sldMk cId="929234568" sldId="320"/>
            <ac:spMk id="11" creationId="{BD8E349D-98AF-EA20-8AAB-B2D17338C7FC}"/>
          </ac:spMkLst>
        </pc:spChg>
        <pc:spChg chg="del">
          <ac:chgData name="Amit Levinson" userId="e60317c7d0fb281b" providerId="LiveId" clId="{3183BC95-3DD4-4106-BB1B-6C80A2211CF4}" dt="2022-12-16T17:53:27.886" v="872" actId="478"/>
          <ac:spMkLst>
            <pc:docMk/>
            <pc:sldMk cId="929234568" sldId="320"/>
            <ac:spMk id="12" creationId="{E90B468A-EEA3-3235-A5B3-AB5626F8B8C1}"/>
          </ac:spMkLst>
        </pc:spChg>
        <pc:spChg chg="del">
          <ac:chgData name="Amit Levinson" userId="e60317c7d0fb281b" providerId="LiveId" clId="{3183BC95-3DD4-4106-BB1B-6C80A2211CF4}" dt="2022-12-16T17:53:27.886" v="872" actId="478"/>
          <ac:spMkLst>
            <pc:docMk/>
            <pc:sldMk cId="929234568" sldId="320"/>
            <ac:spMk id="14" creationId="{F29FAD14-F20D-8AE0-6346-CD8D34E566F6}"/>
          </ac:spMkLst>
        </pc:spChg>
        <pc:spChg chg="del">
          <ac:chgData name="Amit Levinson" userId="e60317c7d0fb281b" providerId="LiveId" clId="{3183BC95-3DD4-4106-BB1B-6C80A2211CF4}" dt="2022-12-16T17:53:27.886" v="872" actId="478"/>
          <ac:spMkLst>
            <pc:docMk/>
            <pc:sldMk cId="929234568" sldId="320"/>
            <ac:spMk id="15" creationId="{F2E2B296-EB1C-9D64-A2C8-B78CA4E74253}"/>
          </ac:spMkLst>
        </pc:spChg>
        <pc:spChg chg="del">
          <ac:chgData name="Amit Levinson" userId="e60317c7d0fb281b" providerId="LiveId" clId="{3183BC95-3DD4-4106-BB1B-6C80A2211CF4}" dt="2022-12-16T17:53:27.886" v="872" actId="478"/>
          <ac:spMkLst>
            <pc:docMk/>
            <pc:sldMk cId="929234568" sldId="320"/>
            <ac:spMk id="16" creationId="{B097F101-F0D1-8136-C089-5666C809F694}"/>
          </ac:spMkLst>
        </pc:spChg>
        <pc:spChg chg="del">
          <ac:chgData name="Amit Levinson" userId="e60317c7d0fb281b" providerId="LiveId" clId="{3183BC95-3DD4-4106-BB1B-6C80A2211CF4}" dt="2022-12-16T17:53:27.886" v="872" actId="478"/>
          <ac:spMkLst>
            <pc:docMk/>
            <pc:sldMk cId="929234568" sldId="320"/>
            <ac:spMk id="17" creationId="{10F04E34-7F8A-536E-FEAF-659F7E577CCD}"/>
          </ac:spMkLst>
        </pc:spChg>
        <pc:spChg chg="del">
          <ac:chgData name="Amit Levinson" userId="e60317c7d0fb281b" providerId="LiveId" clId="{3183BC95-3DD4-4106-BB1B-6C80A2211CF4}" dt="2022-12-16T17:53:27.886" v="872" actId="478"/>
          <ac:spMkLst>
            <pc:docMk/>
            <pc:sldMk cId="929234568" sldId="320"/>
            <ac:spMk id="18" creationId="{974F0DD0-96B2-12D5-B732-6464EF8BFCD0}"/>
          </ac:spMkLst>
        </pc:spChg>
        <pc:spChg chg="del">
          <ac:chgData name="Amit Levinson" userId="e60317c7d0fb281b" providerId="LiveId" clId="{3183BC95-3DD4-4106-BB1B-6C80A2211CF4}" dt="2022-12-16T17:53:27.886" v="872" actId="478"/>
          <ac:spMkLst>
            <pc:docMk/>
            <pc:sldMk cId="929234568" sldId="320"/>
            <ac:spMk id="19" creationId="{69D8F597-2B5B-CBE0-FB66-51BB47A45002}"/>
          </ac:spMkLst>
        </pc:spChg>
        <pc:spChg chg="del">
          <ac:chgData name="Amit Levinson" userId="e60317c7d0fb281b" providerId="LiveId" clId="{3183BC95-3DD4-4106-BB1B-6C80A2211CF4}" dt="2022-12-16T17:53:27.886" v="872" actId="478"/>
          <ac:spMkLst>
            <pc:docMk/>
            <pc:sldMk cId="929234568" sldId="320"/>
            <ac:spMk id="20" creationId="{945567C7-9B0A-F85A-23E7-E55BBE2793C1}"/>
          </ac:spMkLst>
        </pc:spChg>
        <pc:spChg chg="del">
          <ac:chgData name="Amit Levinson" userId="e60317c7d0fb281b" providerId="LiveId" clId="{3183BC95-3DD4-4106-BB1B-6C80A2211CF4}" dt="2022-12-16T17:53:27.886" v="872" actId="478"/>
          <ac:spMkLst>
            <pc:docMk/>
            <pc:sldMk cId="929234568" sldId="320"/>
            <ac:spMk id="21" creationId="{EDF421FE-1EB5-1E25-0BBC-15D2C4FA45CE}"/>
          </ac:spMkLst>
        </pc:spChg>
        <pc:spChg chg="del">
          <ac:chgData name="Amit Levinson" userId="e60317c7d0fb281b" providerId="LiveId" clId="{3183BC95-3DD4-4106-BB1B-6C80A2211CF4}" dt="2022-12-16T17:53:27.886" v="872" actId="478"/>
          <ac:spMkLst>
            <pc:docMk/>
            <pc:sldMk cId="929234568" sldId="320"/>
            <ac:spMk id="22" creationId="{2FD802DA-FA6D-9C32-083E-2ECFF6B32107}"/>
          </ac:spMkLst>
        </pc:spChg>
        <pc:spChg chg="del">
          <ac:chgData name="Amit Levinson" userId="e60317c7d0fb281b" providerId="LiveId" clId="{3183BC95-3DD4-4106-BB1B-6C80A2211CF4}" dt="2022-12-16T17:53:27.886" v="872" actId="478"/>
          <ac:spMkLst>
            <pc:docMk/>
            <pc:sldMk cId="929234568" sldId="320"/>
            <ac:spMk id="23" creationId="{B4BDEE84-4A50-B6C2-8887-97232AE4E04F}"/>
          </ac:spMkLst>
        </pc:spChg>
        <pc:spChg chg="del">
          <ac:chgData name="Amit Levinson" userId="e60317c7d0fb281b" providerId="LiveId" clId="{3183BC95-3DD4-4106-BB1B-6C80A2211CF4}" dt="2022-12-16T17:53:27.886" v="872" actId="478"/>
          <ac:spMkLst>
            <pc:docMk/>
            <pc:sldMk cId="929234568" sldId="320"/>
            <ac:spMk id="24" creationId="{73FAF0A3-98C4-0839-5ACF-2A2E4D545C2D}"/>
          </ac:spMkLst>
        </pc:spChg>
        <pc:spChg chg="del">
          <ac:chgData name="Amit Levinson" userId="e60317c7d0fb281b" providerId="LiveId" clId="{3183BC95-3DD4-4106-BB1B-6C80A2211CF4}" dt="2022-12-16T17:53:27.886" v="872" actId="478"/>
          <ac:spMkLst>
            <pc:docMk/>
            <pc:sldMk cId="929234568" sldId="320"/>
            <ac:spMk id="25" creationId="{27A9837D-B119-665B-A57E-7D093990CE7D}"/>
          </ac:spMkLst>
        </pc:spChg>
        <pc:spChg chg="del">
          <ac:chgData name="Amit Levinson" userId="e60317c7d0fb281b" providerId="LiveId" clId="{3183BC95-3DD4-4106-BB1B-6C80A2211CF4}" dt="2022-12-16T17:53:27.886" v="872" actId="478"/>
          <ac:spMkLst>
            <pc:docMk/>
            <pc:sldMk cId="929234568" sldId="320"/>
            <ac:spMk id="26" creationId="{C1C71D5E-D4C9-8E88-A218-E14ECC7A89D7}"/>
          </ac:spMkLst>
        </pc:spChg>
        <pc:spChg chg="del">
          <ac:chgData name="Amit Levinson" userId="e60317c7d0fb281b" providerId="LiveId" clId="{3183BC95-3DD4-4106-BB1B-6C80A2211CF4}" dt="2022-12-16T17:53:27.886" v="872" actId="478"/>
          <ac:spMkLst>
            <pc:docMk/>
            <pc:sldMk cId="929234568" sldId="320"/>
            <ac:spMk id="27" creationId="{828E938C-A7BE-F3E7-059A-92A6D3DF5440}"/>
          </ac:spMkLst>
        </pc:spChg>
        <pc:spChg chg="del">
          <ac:chgData name="Amit Levinson" userId="e60317c7d0fb281b" providerId="LiveId" clId="{3183BC95-3DD4-4106-BB1B-6C80A2211CF4}" dt="2022-12-16T17:53:27.886" v="872" actId="478"/>
          <ac:spMkLst>
            <pc:docMk/>
            <pc:sldMk cId="929234568" sldId="320"/>
            <ac:spMk id="28" creationId="{28DE4BA0-9B9A-6CFB-2CF1-ABBB785F63C9}"/>
          </ac:spMkLst>
        </pc:spChg>
        <pc:spChg chg="del">
          <ac:chgData name="Amit Levinson" userId="e60317c7d0fb281b" providerId="LiveId" clId="{3183BC95-3DD4-4106-BB1B-6C80A2211CF4}" dt="2022-12-16T17:53:27.886" v="872" actId="478"/>
          <ac:spMkLst>
            <pc:docMk/>
            <pc:sldMk cId="929234568" sldId="320"/>
            <ac:spMk id="29" creationId="{09FD8578-F46D-5AAE-EFEB-7042B4AA54A1}"/>
          </ac:spMkLst>
        </pc:spChg>
        <pc:picChg chg="del">
          <ac:chgData name="Amit Levinson" userId="e60317c7d0fb281b" providerId="LiveId" clId="{3183BC95-3DD4-4106-BB1B-6C80A2211CF4}" dt="2022-12-16T17:53:24.961" v="870" actId="478"/>
          <ac:picMkLst>
            <pc:docMk/>
            <pc:sldMk cId="929234568" sldId="320"/>
            <ac:picMk id="3" creationId="{7948376C-703B-4200-556F-89720F761195}"/>
          </ac:picMkLst>
        </pc:picChg>
        <pc:picChg chg="del">
          <ac:chgData name="Amit Levinson" userId="e60317c7d0fb281b" providerId="LiveId" clId="{3183BC95-3DD4-4106-BB1B-6C80A2211CF4}" dt="2022-12-16T17:53:24.239" v="869" actId="478"/>
          <ac:picMkLst>
            <pc:docMk/>
            <pc:sldMk cId="929234568" sldId="320"/>
            <ac:picMk id="13" creationId="{05EAE755-6242-8F2C-004D-B5BC8D0C346B}"/>
          </ac:picMkLst>
        </pc:picChg>
        <pc:cxnChg chg="del mod">
          <ac:chgData name="Amit Levinson" userId="e60317c7d0fb281b" providerId="LiveId" clId="{3183BC95-3DD4-4106-BB1B-6C80A2211CF4}" dt="2022-12-16T17:53:27.886" v="872" actId="478"/>
          <ac:cxnSpMkLst>
            <pc:docMk/>
            <pc:sldMk cId="929234568" sldId="320"/>
            <ac:cxnSpMk id="5" creationId="{E3269458-ADB7-4F53-141F-456E5B0048DC}"/>
          </ac:cxnSpMkLst>
        </pc:cxnChg>
      </pc:sldChg>
      <pc:sldChg chg="modSp add mod modAnim">
        <pc:chgData name="Amit Levinson" userId="e60317c7d0fb281b" providerId="LiveId" clId="{3183BC95-3DD4-4106-BB1B-6C80A2211CF4}" dt="2022-12-19T10:09:11.195" v="2376" actId="20577"/>
        <pc:sldMkLst>
          <pc:docMk/>
          <pc:sldMk cId="328223517" sldId="321"/>
        </pc:sldMkLst>
        <pc:spChg chg="mod">
          <ac:chgData name="Amit Levinson" userId="e60317c7d0fb281b" providerId="LiveId" clId="{3183BC95-3DD4-4106-BB1B-6C80A2211CF4}" dt="2022-12-19T10:09:11.195" v="2376" actId="20577"/>
          <ac:spMkLst>
            <pc:docMk/>
            <pc:sldMk cId="328223517" sldId="321"/>
            <ac:spMk id="4" creationId="{0D997AE4-D83B-3CAD-49AD-5127BFF3ECE6}"/>
          </ac:spMkLst>
        </pc:spChg>
        <pc:spChg chg="mod">
          <ac:chgData name="Amit Levinson" userId="e60317c7d0fb281b" providerId="LiveId" clId="{3183BC95-3DD4-4106-BB1B-6C80A2211CF4}" dt="2022-12-16T18:00:57.640" v="1606" actId="20577"/>
          <ac:spMkLst>
            <pc:docMk/>
            <pc:sldMk cId="328223517" sldId="321"/>
            <ac:spMk id="7" creationId="{A225D549-CEA4-9194-23FA-ED1FDB99D01B}"/>
          </ac:spMkLst>
        </pc:spChg>
      </pc:sldChg>
      <pc:sldChg chg="new del">
        <pc:chgData name="Amit Levinson" userId="e60317c7d0fb281b" providerId="LiveId" clId="{3183BC95-3DD4-4106-BB1B-6C80A2211CF4}" dt="2022-12-16T17:50:43.122" v="724" actId="2696"/>
        <pc:sldMkLst>
          <pc:docMk/>
          <pc:sldMk cId="1596036845" sldId="321"/>
        </pc:sldMkLst>
      </pc:sldChg>
      <pc:sldChg chg="modSp add del mod ord">
        <pc:chgData name="Amit Levinson" userId="e60317c7d0fb281b" providerId="LiveId" clId="{3183BC95-3DD4-4106-BB1B-6C80A2211CF4}" dt="2022-12-16T17:52:38.052" v="778" actId="2696"/>
        <pc:sldMkLst>
          <pc:docMk/>
          <pc:sldMk cId="2258050365" sldId="321"/>
        </pc:sldMkLst>
        <pc:spChg chg="mod">
          <ac:chgData name="Amit Levinson" userId="e60317c7d0fb281b" providerId="LiveId" clId="{3183BC95-3DD4-4106-BB1B-6C80A2211CF4}" dt="2022-12-16T17:51:23.501" v="775" actId="20577"/>
          <ac:spMkLst>
            <pc:docMk/>
            <pc:sldMk cId="2258050365" sldId="321"/>
            <ac:spMk id="7" creationId="{A225D549-CEA4-9194-23FA-ED1FDB99D01B}"/>
          </ac:spMkLst>
        </pc:spChg>
      </pc:sldChg>
      <pc:sldChg chg="new del">
        <pc:chgData name="Amit Levinson" userId="e60317c7d0fb281b" providerId="LiveId" clId="{3183BC95-3DD4-4106-BB1B-6C80A2211CF4}" dt="2022-12-16T17:50:27.171" v="722" actId="2696"/>
        <pc:sldMkLst>
          <pc:docMk/>
          <pc:sldMk cId="3295004898" sldId="321"/>
        </pc:sldMkLst>
      </pc:sldChg>
      <pc:sldChg chg="new del">
        <pc:chgData name="Amit Levinson" userId="e60317c7d0fb281b" providerId="LiveId" clId="{3183BC95-3DD4-4106-BB1B-6C80A2211CF4}" dt="2022-12-19T09:48:43.607" v="2216" actId="47"/>
        <pc:sldMkLst>
          <pc:docMk/>
          <pc:sldMk cId="1217346841" sldId="322"/>
        </pc:sldMkLst>
      </pc:sldChg>
      <pc:sldChg chg="modSp add del mod modAnim">
        <pc:chgData name="Amit Levinson" userId="e60317c7d0fb281b" providerId="LiveId" clId="{3183BC95-3DD4-4106-BB1B-6C80A2211CF4}" dt="2022-12-16T18:05:14.567" v="1739" actId="47"/>
        <pc:sldMkLst>
          <pc:docMk/>
          <pc:sldMk cId="2815057619" sldId="322"/>
        </pc:sldMkLst>
        <pc:spChg chg="mod">
          <ac:chgData name="Amit Levinson" userId="e60317c7d0fb281b" providerId="LiveId" clId="{3183BC95-3DD4-4106-BB1B-6C80A2211CF4}" dt="2022-12-16T18:05:05.701" v="1738" actId="20577"/>
          <ac:spMkLst>
            <pc:docMk/>
            <pc:sldMk cId="2815057619" sldId="322"/>
            <ac:spMk id="4" creationId="{0D997AE4-D83B-3CAD-49AD-5127BFF3ECE6}"/>
          </ac:spMkLst>
        </pc:spChg>
        <pc:spChg chg="mod">
          <ac:chgData name="Amit Levinson" userId="e60317c7d0fb281b" providerId="LiveId" clId="{3183BC95-3DD4-4106-BB1B-6C80A2211CF4}" dt="2022-12-16T18:04:25.792" v="1642" actId="20577"/>
          <ac:spMkLst>
            <pc:docMk/>
            <pc:sldMk cId="2815057619" sldId="322"/>
            <ac:spMk id="7" creationId="{A225D549-CEA4-9194-23FA-ED1FDB99D01B}"/>
          </ac:spMkLst>
        </pc:spChg>
      </pc:sldChg>
      <pc:sldChg chg="modSp add mod ord modAnim">
        <pc:chgData name="Amit Levinson" userId="e60317c7d0fb281b" providerId="LiveId" clId="{3183BC95-3DD4-4106-BB1B-6C80A2211CF4}" dt="2022-12-19T10:09:54.864" v="2421" actId="313"/>
        <pc:sldMkLst>
          <pc:docMk/>
          <pc:sldMk cId="2180398958" sldId="323"/>
        </pc:sldMkLst>
        <pc:spChg chg="mod">
          <ac:chgData name="Amit Levinson" userId="e60317c7d0fb281b" providerId="LiveId" clId="{3183BC95-3DD4-4106-BB1B-6C80A2211CF4}" dt="2022-12-19T10:09:54.864" v="2421" actId="313"/>
          <ac:spMkLst>
            <pc:docMk/>
            <pc:sldMk cId="2180398958" sldId="323"/>
            <ac:spMk id="4" creationId="{0D997AE4-D83B-3CAD-49AD-5127BFF3ECE6}"/>
          </ac:spMkLst>
        </pc:spChg>
        <pc:spChg chg="mod">
          <ac:chgData name="Amit Levinson" userId="e60317c7d0fb281b" providerId="LiveId" clId="{3183BC95-3DD4-4106-BB1B-6C80A2211CF4}" dt="2022-12-19T09:42:21.342" v="2012" actId="14100"/>
          <ac:spMkLst>
            <pc:docMk/>
            <pc:sldMk cId="2180398958" sldId="323"/>
            <ac:spMk id="7" creationId="{A225D549-CEA4-9194-23FA-ED1FDB99D01B}"/>
          </ac:spMkLst>
        </pc:spChg>
      </pc:sldChg>
      <pc:sldChg chg="addSp delSp modSp new mod modAnim">
        <pc:chgData name="Amit Levinson" userId="e60317c7d0fb281b" providerId="LiveId" clId="{3183BC95-3DD4-4106-BB1B-6C80A2211CF4}" dt="2022-12-19T09:53:44.661" v="2293"/>
        <pc:sldMkLst>
          <pc:docMk/>
          <pc:sldMk cId="3345841308" sldId="324"/>
        </pc:sldMkLst>
        <pc:spChg chg="del">
          <ac:chgData name="Amit Levinson" userId="e60317c7d0fb281b" providerId="LiveId" clId="{3183BC95-3DD4-4106-BB1B-6C80A2211CF4}" dt="2022-12-19T09:49:45.892" v="2234"/>
          <ac:spMkLst>
            <pc:docMk/>
            <pc:sldMk cId="3345841308" sldId="324"/>
            <ac:spMk id="2" creationId="{58138A81-649C-D3D1-B0D2-F6FAD3267939}"/>
          </ac:spMkLst>
        </pc:spChg>
        <pc:spChg chg="del">
          <ac:chgData name="Amit Levinson" userId="e60317c7d0fb281b" providerId="LiveId" clId="{3183BC95-3DD4-4106-BB1B-6C80A2211CF4}" dt="2022-12-19T09:49:47.961" v="2235" actId="478"/>
          <ac:spMkLst>
            <pc:docMk/>
            <pc:sldMk cId="3345841308" sldId="324"/>
            <ac:spMk id="3" creationId="{9F8220D3-2B5D-CC29-F9ED-108CD6EE1666}"/>
          </ac:spMkLst>
        </pc:spChg>
        <pc:spChg chg="add mod">
          <ac:chgData name="Amit Levinson" userId="e60317c7d0fb281b" providerId="LiveId" clId="{3183BC95-3DD4-4106-BB1B-6C80A2211CF4}" dt="2022-12-19T09:49:45.892" v="2234"/>
          <ac:spMkLst>
            <pc:docMk/>
            <pc:sldMk cId="3345841308" sldId="324"/>
            <ac:spMk id="4" creationId="{78B74C10-1381-A2DE-944A-8052F7196ED5}"/>
          </ac:spMkLst>
        </pc:spChg>
        <pc:picChg chg="add del mod">
          <ac:chgData name="Amit Levinson" userId="e60317c7d0fb281b" providerId="LiveId" clId="{3183BC95-3DD4-4106-BB1B-6C80A2211CF4}" dt="2022-12-19T09:52:28.050" v="2271" actId="478"/>
          <ac:picMkLst>
            <pc:docMk/>
            <pc:sldMk cId="3345841308" sldId="324"/>
            <ac:picMk id="6" creationId="{A0A12B3F-FDD4-ED19-16CB-DE7486E99EC9}"/>
          </ac:picMkLst>
        </pc:picChg>
        <pc:picChg chg="add del mod">
          <ac:chgData name="Amit Levinson" userId="e60317c7d0fb281b" providerId="LiveId" clId="{3183BC95-3DD4-4106-BB1B-6C80A2211CF4}" dt="2022-12-19T09:53:13.624" v="2281" actId="478"/>
          <ac:picMkLst>
            <pc:docMk/>
            <pc:sldMk cId="3345841308" sldId="324"/>
            <ac:picMk id="1026" creationId="{E4C167E5-BCA3-F1DA-D612-BBBEE6B5D5FF}"/>
          </ac:picMkLst>
        </pc:picChg>
        <pc:picChg chg="add mod">
          <ac:chgData name="Amit Levinson" userId="e60317c7d0fb281b" providerId="LiveId" clId="{3183BC95-3DD4-4106-BB1B-6C80A2211CF4}" dt="2022-12-19T09:53:01.208" v="2280" actId="1076"/>
          <ac:picMkLst>
            <pc:docMk/>
            <pc:sldMk cId="3345841308" sldId="324"/>
            <ac:picMk id="1028" creationId="{5F8CB0FA-CD5A-AAD1-FA58-102871C668E5}"/>
          </ac:picMkLst>
        </pc:picChg>
        <pc:picChg chg="add mod">
          <ac:chgData name="Amit Levinson" userId="e60317c7d0fb281b" providerId="LiveId" clId="{3183BC95-3DD4-4106-BB1B-6C80A2211CF4}" dt="2022-12-19T09:52:46.694" v="2278" actId="1076"/>
          <ac:picMkLst>
            <pc:docMk/>
            <pc:sldMk cId="3345841308" sldId="324"/>
            <ac:picMk id="1030" creationId="{7C6A8BB4-9A73-B028-4E01-796F079B2F1D}"/>
          </ac:picMkLst>
        </pc:picChg>
        <pc:picChg chg="add mod">
          <ac:chgData name="Amit Levinson" userId="e60317c7d0fb281b" providerId="LiveId" clId="{3183BC95-3DD4-4106-BB1B-6C80A2211CF4}" dt="2022-12-19T09:53:28.131" v="2291" actId="1038"/>
          <ac:picMkLst>
            <pc:docMk/>
            <pc:sldMk cId="3345841308" sldId="324"/>
            <ac:picMk id="1032" creationId="{9C1A4BA6-507B-0DB9-9D03-553B4B5D8042}"/>
          </ac:picMkLst>
        </pc:picChg>
      </pc:sldChg>
      <pc:sldMasterChg chg="del delSldLayout">
        <pc:chgData name="Amit Levinson" userId="e60317c7d0fb281b" providerId="LiveId" clId="{3183BC95-3DD4-4106-BB1B-6C80A2211CF4}" dt="2022-12-16T17:48:01.122" v="716" actId="47"/>
        <pc:sldMasterMkLst>
          <pc:docMk/>
          <pc:sldMasterMk cId="1750096246" sldId="2147483660"/>
        </pc:sldMasterMkLst>
        <pc:sldLayoutChg chg="del">
          <pc:chgData name="Amit Levinson" userId="e60317c7d0fb281b" providerId="LiveId" clId="{3183BC95-3DD4-4106-BB1B-6C80A2211CF4}" dt="2022-12-16T17:48:01.122" v="716" actId="47"/>
          <pc:sldLayoutMkLst>
            <pc:docMk/>
            <pc:sldMasterMk cId="1750096246" sldId="2147483660"/>
            <pc:sldLayoutMk cId="1445352628" sldId="2147483661"/>
          </pc:sldLayoutMkLst>
        </pc:sldLayoutChg>
        <pc:sldLayoutChg chg="del">
          <pc:chgData name="Amit Levinson" userId="e60317c7d0fb281b" providerId="LiveId" clId="{3183BC95-3DD4-4106-BB1B-6C80A2211CF4}" dt="2022-12-16T17:48:01.122" v="716" actId="47"/>
          <pc:sldLayoutMkLst>
            <pc:docMk/>
            <pc:sldMasterMk cId="1750096246" sldId="2147483660"/>
            <pc:sldLayoutMk cId="3075058928" sldId="2147483662"/>
          </pc:sldLayoutMkLst>
        </pc:sldLayoutChg>
        <pc:sldLayoutChg chg="del">
          <pc:chgData name="Amit Levinson" userId="e60317c7d0fb281b" providerId="LiveId" clId="{3183BC95-3DD4-4106-BB1B-6C80A2211CF4}" dt="2022-12-16T17:48:01.122" v="716" actId="47"/>
          <pc:sldLayoutMkLst>
            <pc:docMk/>
            <pc:sldMasterMk cId="1750096246" sldId="2147483660"/>
            <pc:sldLayoutMk cId="3471596931" sldId="2147483663"/>
          </pc:sldLayoutMkLst>
        </pc:sldLayoutChg>
        <pc:sldLayoutChg chg="del">
          <pc:chgData name="Amit Levinson" userId="e60317c7d0fb281b" providerId="LiveId" clId="{3183BC95-3DD4-4106-BB1B-6C80A2211CF4}" dt="2022-12-16T17:48:01.122" v="716" actId="47"/>
          <pc:sldLayoutMkLst>
            <pc:docMk/>
            <pc:sldMasterMk cId="1750096246" sldId="2147483660"/>
            <pc:sldLayoutMk cId="3568466298" sldId="2147483664"/>
          </pc:sldLayoutMkLst>
        </pc:sldLayoutChg>
        <pc:sldLayoutChg chg="del">
          <pc:chgData name="Amit Levinson" userId="e60317c7d0fb281b" providerId="LiveId" clId="{3183BC95-3DD4-4106-BB1B-6C80A2211CF4}" dt="2022-12-16T17:48:01.122" v="716" actId="47"/>
          <pc:sldLayoutMkLst>
            <pc:docMk/>
            <pc:sldMasterMk cId="1750096246" sldId="2147483660"/>
            <pc:sldLayoutMk cId="132615670" sldId="2147483665"/>
          </pc:sldLayoutMkLst>
        </pc:sldLayoutChg>
        <pc:sldLayoutChg chg="del">
          <pc:chgData name="Amit Levinson" userId="e60317c7d0fb281b" providerId="LiveId" clId="{3183BC95-3DD4-4106-BB1B-6C80A2211CF4}" dt="2022-12-16T17:48:01.122" v="716" actId="47"/>
          <pc:sldLayoutMkLst>
            <pc:docMk/>
            <pc:sldMasterMk cId="1750096246" sldId="2147483660"/>
            <pc:sldLayoutMk cId="910889115" sldId="2147483666"/>
          </pc:sldLayoutMkLst>
        </pc:sldLayoutChg>
        <pc:sldLayoutChg chg="del">
          <pc:chgData name="Amit Levinson" userId="e60317c7d0fb281b" providerId="LiveId" clId="{3183BC95-3DD4-4106-BB1B-6C80A2211CF4}" dt="2022-12-16T17:48:01.122" v="716" actId="47"/>
          <pc:sldLayoutMkLst>
            <pc:docMk/>
            <pc:sldMasterMk cId="1750096246" sldId="2147483660"/>
            <pc:sldLayoutMk cId="2832668714" sldId="2147483667"/>
          </pc:sldLayoutMkLst>
        </pc:sldLayoutChg>
        <pc:sldLayoutChg chg="del">
          <pc:chgData name="Amit Levinson" userId="e60317c7d0fb281b" providerId="LiveId" clId="{3183BC95-3DD4-4106-BB1B-6C80A2211CF4}" dt="2022-12-16T17:48:01.122" v="716" actId="47"/>
          <pc:sldLayoutMkLst>
            <pc:docMk/>
            <pc:sldMasterMk cId="1750096246" sldId="2147483660"/>
            <pc:sldLayoutMk cId="2397299883" sldId="2147483668"/>
          </pc:sldLayoutMkLst>
        </pc:sldLayoutChg>
        <pc:sldLayoutChg chg="del">
          <pc:chgData name="Amit Levinson" userId="e60317c7d0fb281b" providerId="LiveId" clId="{3183BC95-3DD4-4106-BB1B-6C80A2211CF4}" dt="2022-12-16T17:48:01.122" v="716" actId="47"/>
          <pc:sldLayoutMkLst>
            <pc:docMk/>
            <pc:sldMasterMk cId="1750096246" sldId="2147483660"/>
            <pc:sldLayoutMk cId="3684669454" sldId="2147483669"/>
          </pc:sldLayoutMkLst>
        </pc:sldLayoutChg>
      </pc:sldMasterChg>
    </pc:docChg>
  </pc:docChgLst>
  <pc:docChgLst>
    <pc:chgData name="Amit Grinson" userId="e60317c7d0fb281b" providerId="LiveId" clId="{9CCECC1D-EB59-4266-9264-04CBA3DA18B6}"/>
    <pc:docChg chg="undo custSel addSld delSld modSld sldOrd addSection delSection modSection">
      <pc:chgData name="Amit Grinson" userId="e60317c7d0fb281b" providerId="LiveId" clId="{9CCECC1D-EB59-4266-9264-04CBA3DA18B6}" dt="2024-01-27T19:08:00.420" v="5456" actId="1076"/>
      <pc:docMkLst>
        <pc:docMk/>
      </pc:docMkLst>
      <pc:sldChg chg="del">
        <pc:chgData name="Amit Grinson" userId="e60317c7d0fb281b" providerId="LiveId" clId="{9CCECC1D-EB59-4266-9264-04CBA3DA18B6}" dt="2024-01-27T12:14:46.833" v="5448" actId="18676"/>
        <pc:sldMkLst>
          <pc:docMk/>
          <pc:sldMk cId="374485862" sldId="258"/>
        </pc:sldMkLst>
      </pc:sldChg>
      <pc:sldChg chg="del">
        <pc:chgData name="Amit Grinson" userId="e60317c7d0fb281b" providerId="LiveId" clId="{9CCECC1D-EB59-4266-9264-04CBA3DA18B6}" dt="2024-01-27T12:14:46.833" v="5448" actId="18676"/>
        <pc:sldMkLst>
          <pc:docMk/>
          <pc:sldMk cId="2855922846" sldId="264"/>
        </pc:sldMkLst>
      </pc:sldChg>
      <pc:sldChg chg="del">
        <pc:chgData name="Amit Grinson" userId="e60317c7d0fb281b" providerId="LiveId" clId="{9CCECC1D-EB59-4266-9264-04CBA3DA18B6}" dt="2024-01-27T12:14:46.833" v="5448" actId="18676"/>
        <pc:sldMkLst>
          <pc:docMk/>
          <pc:sldMk cId="2206893601" sldId="265"/>
        </pc:sldMkLst>
      </pc:sldChg>
      <pc:sldChg chg="del">
        <pc:chgData name="Amit Grinson" userId="e60317c7d0fb281b" providerId="LiveId" clId="{9CCECC1D-EB59-4266-9264-04CBA3DA18B6}" dt="2024-01-27T12:14:46.833" v="5448" actId="18676"/>
        <pc:sldMkLst>
          <pc:docMk/>
          <pc:sldMk cId="119548728" sldId="270"/>
        </pc:sldMkLst>
      </pc:sldChg>
      <pc:sldChg chg="del">
        <pc:chgData name="Amit Grinson" userId="e60317c7d0fb281b" providerId="LiveId" clId="{9CCECC1D-EB59-4266-9264-04CBA3DA18B6}" dt="2024-01-27T12:14:46.833" v="5448" actId="18676"/>
        <pc:sldMkLst>
          <pc:docMk/>
          <pc:sldMk cId="365160266" sldId="272"/>
        </pc:sldMkLst>
      </pc:sldChg>
      <pc:sldChg chg="del">
        <pc:chgData name="Amit Grinson" userId="e60317c7d0fb281b" providerId="LiveId" clId="{9CCECC1D-EB59-4266-9264-04CBA3DA18B6}" dt="2024-01-27T12:14:46.833" v="5448" actId="18676"/>
        <pc:sldMkLst>
          <pc:docMk/>
          <pc:sldMk cId="1871668960" sldId="274"/>
        </pc:sldMkLst>
      </pc:sldChg>
      <pc:sldChg chg="del">
        <pc:chgData name="Amit Grinson" userId="e60317c7d0fb281b" providerId="LiveId" clId="{9CCECC1D-EB59-4266-9264-04CBA3DA18B6}" dt="2024-01-27T12:14:46.833" v="5448" actId="18676"/>
        <pc:sldMkLst>
          <pc:docMk/>
          <pc:sldMk cId="3152400537" sldId="275"/>
        </pc:sldMkLst>
      </pc:sldChg>
      <pc:sldChg chg="del">
        <pc:chgData name="Amit Grinson" userId="e60317c7d0fb281b" providerId="LiveId" clId="{9CCECC1D-EB59-4266-9264-04CBA3DA18B6}" dt="2024-01-27T12:14:46.833" v="5448" actId="18676"/>
        <pc:sldMkLst>
          <pc:docMk/>
          <pc:sldMk cId="3702887137" sldId="277"/>
        </pc:sldMkLst>
      </pc:sldChg>
      <pc:sldChg chg="del">
        <pc:chgData name="Amit Grinson" userId="e60317c7d0fb281b" providerId="LiveId" clId="{9CCECC1D-EB59-4266-9264-04CBA3DA18B6}" dt="2024-01-27T12:14:46.833" v="5448" actId="18676"/>
        <pc:sldMkLst>
          <pc:docMk/>
          <pc:sldMk cId="247700317" sldId="278"/>
        </pc:sldMkLst>
      </pc:sldChg>
      <pc:sldChg chg="del">
        <pc:chgData name="Amit Grinson" userId="e60317c7d0fb281b" providerId="LiveId" clId="{9CCECC1D-EB59-4266-9264-04CBA3DA18B6}" dt="2024-01-27T12:14:46.833" v="5448" actId="18676"/>
        <pc:sldMkLst>
          <pc:docMk/>
          <pc:sldMk cId="3907008379" sldId="279"/>
        </pc:sldMkLst>
      </pc:sldChg>
      <pc:sldChg chg="del">
        <pc:chgData name="Amit Grinson" userId="e60317c7d0fb281b" providerId="LiveId" clId="{9CCECC1D-EB59-4266-9264-04CBA3DA18B6}" dt="2024-01-27T12:14:46.833" v="5448" actId="18676"/>
        <pc:sldMkLst>
          <pc:docMk/>
          <pc:sldMk cId="843900557" sldId="281"/>
        </pc:sldMkLst>
      </pc:sldChg>
      <pc:sldChg chg="del">
        <pc:chgData name="Amit Grinson" userId="e60317c7d0fb281b" providerId="LiveId" clId="{9CCECC1D-EB59-4266-9264-04CBA3DA18B6}" dt="2024-01-27T12:14:46.833" v="5448" actId="18676"/>
        <pc:sldMkLst>
          <pc:docMk/>
          <pc:sldMk cId="819444404" sldId="282"/>
        </pc:sldMkLst>
      </pc:sldChg>
      <pc:sldChg chg="del">
        <pc:chgData name="Amit Grinson" userId="e60317c7d0fb281b" providerId="LiveId" clId="{9CCECC1D-EB59-4266-9264-04CBA3DA18B6}" dt="2024-01-27T12:14:46.833" v="5448" actId="18676"/>
        <pc:sldMkLst>
          <pc:docMk/>
          <pc:sldMk cId="3710820474" sldId="283"/>
        </pc:sldMkLst>
      </pc:sldChg>
      <pc:sldChg chg="modSp del">
        <pc:chgData name="Amit Grinson" userId="e60317c7d0fb281b" providerId="LiveId" clId="{9CCECC1D-EB59-4266-9264-04CBA3DA18B6}" dt="2024-01-27T12:14:46.833" v="5448" actId="18676"/>
        <pc:sldMkLst>
          <pc:docMk/>
          <pc:sldMk cId="4154541858" sldId="285"/>
        </pc:sldMkLst>
        <pc:picChg chg="mod">
          <ac:chgData name="Amit Grinson" userId="e60317c7d0fb281b" providerId="LiveId" clId="{9CCECC1D-EB59-4266-9264-04CBA3DA18B6}" dt="2024-01-27T09:18:10.498" v="3924" actId="1076"/>
          <ac:picMkLst>
            <pc:docMk/>
            <pc:sldMk cId="4154541858" sldId="285"/>
            <ac:picMk id="2050" creationId="{E937CEFD-601F-5740-BA59-253A44FAB62A}"/>
          </ac:picMkLst>
        </pc:picChg>
      </pc:sldChg>
      <pc:sldChg chg="del">
        <pc:chgData name="Amit Grinson" userId="e60317c7d0fb281b" providerId="LiveId" clId="{9CCECC1D-EB59-4266-9264-04CBA3DA18B6}" dt="2024-01-27T12:14:46.833" v="5448" actId="18676"/>
        <pc:sldMkLst>
          <pc:docMk/>
          <pc:sldMk cId="3908194753" sldId="286"/>
        </pc:sldMkLst>
      </pc:sldChg>
      <pc:sldChg chg="del">
        <pc:chgData name="Amit Grinson" userId="e60317c7d0fb281b" providerId="LiveId" clId="{9CCECC1D-EB59-4266-9264-04CBA3DA18B6}" dt="2024-01-27T12:14:46.833" v="5448" actId="18676"/>
        <pc:sldMkLst>
          <pc:docMk/>
          <pc:sldMk cId="3341262018" sldId="291"/>
        </pc:sldMkLst>
      </pc:sldChg>
      <pc:sldChg chg="del">
        <pc:chgData name="Amit Grinson" userId="e60317c7d0fb281b" providerId="LiveId" clId="{9CCECC1D-EB59-4266-9264-04CBA3DA18B6}" dt="2024-01-27T12:14:46.833" v="5448" actId="18676"/>
        <pc:sldMkLst>
          <pc:docMk/>
          <pc:sldMk cId="952770121" sldId="292"/>
        </pc:sldMkLst>
      </pc:sldChg>
      <pc:sldChg chg="del">
        <pc:chgData name="Amit Grinson" userId="e60317c7d0fb281b" providerId="LiveId" clId="{9CCECC1D-EB59-4266-9264-04CBA3DA18B6}" dt="2024-01-27T12:14:46.833" v="5448" actId="18676"/>
        <pc:sldMkLst>
          <pc:docMk/>
          <pc:sldMk cId="4000977670" sldId="294"/>
        </pc:sldMkLst>
      </pc:sldChg>
      <pc:sldChg chg="del">
        <pc:chgData name="Amit Grinson" userId="e60317c7d0fb281b" providerId="LiveId" clId="{9CCECC1D-EB59-4266-9264-04CBA3DA18B6}" dt="2024-01-27T12:14:46.833" v="5448" actId="18676"/>
        <pc:sldMkLst>
          <pc:docMk/>
          <pc:sldMk cId="115235524" sldId="295"/>
        </pc:sldMkLst>
      </pc:sldChg>
      <pc:sldChg chg="del">
        <pc:chgData name="Amit Grinson" userId="e60317c7d0fb281b" providerId="LiveId" clId="{9CCECC1D-EB59-4266-9264-04CBA3DA18B6}" dt="2024-01-27T12:14:46.833" v="5448" actId="18676"/>
        <pc:sldMkLst>
          <pc:docMk/>
          <pc:sldMk cId="3620207563" sldId="296"/>
        </pc:sldMkLst>
      </pc:sldChg>
      <pc:sldChg chg="del">
        <pc:chgData name="Amit Grinson" userId="e60317c7d0fb281b" providerId="LiveId" clId="{9CCECC1D-EB59-4266-9264-04CBA3DA18B6}" dt="2024-01-27T12:14:46.833" v="5448" actId="18676"/>
        <pc:sldMkLst>
          <pc:docMk/>
          <pc:sldMk cId="4215712016" sldId="297"/>
        </pc:sldMkLst>
      </pc:sldChg>
      <pc:sldChg chg="del">
        <pc:chgData name="Amit Grinson" userId="e60317c7d0fb281b" providerId="LiveId" clId="{9CCECC1D-EB59-4266-9264-04CBA3DA18B6}" dt="2024-01-27T12:14:46.833" v="5448" actId="18676"/>
        <pc:sldMkLst>
          <pc:docMk/>
          <pc:sldMk cId="1123861756" sldId="313"/>
        </pc:sldMkLst>
      </pc:sldChg>
      <pc:sldChg chg="del">
        <pc:chgData name="Amit Grinson" userId="e60317c7d0fb281b" providerId="LiveId" clId="{9CCECC1D-EB59-4266-9264-04CBA3DA18B6}" dt="2024-01-27T12:14:46.833" v="5448" actId="18676"/>
        <pc:sldMkLst>
          <pc:docMk/>
          <pc:sldMk cId="4087594970" sldId="314"/>
        </pc:sldMkLst>
      </pc:sldChg>
      <pc:sldChg chg="modSp mod">
        <pc:chgData name="Amit Grinson" userId="e60317c7d0fb281b" providerId="LiveId" clId="{9CCECC1D-EB59-4266-9264-04CBA3DA18B6}" dt="2024-01-19T18:34:28.589" v="126" actId="1035"/>
        <pc:sldMkLst>
          <pc:docMk/>
          <pc:sldMk cId="2282039286" sldId="315"/>
        </pc:sldMkLst>
        <pc:spChg chg="mod">
          <ac:chgData name="Amit Grinson" userId="e60317c7d0fb281b" providerId="LiveId" clId="{9CCECC1D-EB59-4266-9264-04CBA3DA18B6}" dt="2024-01-19T18:34:06.631" v="103" actId="404"/>
          <ac:spMkLst>
            <pc:docMk/>
            <pc:sldMk cId="2282039286" sldId="315"/>
            <ac:spMk id="5" creationId="{7261B401-BD8A-23EB-1806-E4F628410446}"/>
          </ac:spMkLst>
        </pc:spChg>
        <pc:spChg chg="mod">
          <ac:chgData name="Amit Grinson" userId="e60317c7d0fb281b" providerId="LiveId" clId="{9CCECC1D-EB59-4266-9264-04CBA3DA18B6}" dt="2024-01-19T18:34:21.306" v="111" actId="1035"/>
          <ac:spMkLst>
            <pc:docMk/>
            <pc:sldMk cId="2282039286" sldId="315"/>
            <ac:spMk id="27" creationId="{587DDE7A-1F4D-22BE-840E-CB631A837554}"/>
          </ac:spMkLst>
        </pc:spChg>
        <pc:spChg chg="mod">
          <ac:chgData name="Amit Grinson" userId="e60317c7d0fb281b" providerId="LiveId" clId="{9CCECC1D-EB59-4266-9264-04CBA3DA18B6}" dt="2024-01-19T18:34:28.589" v="126" actId="1035"/>
          <ac:spMkLst>
            <pc:docMk/>
            <pc:sldMk cId="2282039286" sldId="315"/>
            <ac:spMk id="28" creationId="{F6D971D8-4531-D2EB-E23A-68FEE2219215}"/>
          </ac:spMkLst>
        </pc:spChg>
      </pc:sldChg>
      <pc:sldChg chg="del">
        <pc:chgData name="Amit Grinson" userId="e60317c7d0fb281b" providerId="LiveId" clId="{9CCECC1D-EB59-4266-9264-04CBA3DA18B6}" dt="2024-01-27T12:14:46.833" v="5448" actId="18676"/>
        <pc:sldMkLst>
          <pc:docMk/>
          <pc:sldMk cId="572142216" sldId="316"/>
        </pc:sldMkLst>
      </pc:sldChg>
      <pc:sldChg chg="del">
        <pc:chgData name="Amit Grinson" userId="e60317c7d0fb281b" providerId="LiveId" clId="{9CCECC1D-EB59-4266-9264-04CBA3DA18B6}" dt="2024-01-27T12:14:46.833" v="5448" actId="18676"/>
        <pc:sldMkLst>
          <pc:docMk/>
          <pc:sldMk cId="3885138377" sldId="318"/>
        </pc:sldMkLst>
      </pc:sldChg>
      <pc:sldChg chg="del">
        <pc:chgData name="Amit Grinson" userId="e60317c7d0fb281b" providerId="LiveId" clId="{9CCECC1D-EB59-4266-9264-04CBA3DA18B6}" dt="2024-01-27T12:14:46.833" v="5448" actId="18676"/>
        <pc:sldMkLst>
          <pc:docMk/>
          <pc:sldMk cId="4051254217" sldId="319"/>
        </pc:sldMkLst>
      </pc:sldChg>
      <pc:sldChg chg="del">
        <pc:chgData name="Amit Grinson" userId="e60317c7d0fb281b" providerId="LiveId" clId="{9CCECC1D-EB59-4266-9264-04CBA3DA18B6}" dt="2024-01-27T12:14:46.833" v="5448" actId="18676"/>
        <pc:sldMkLst>
          <pc:docMk/>
          <pc:sldMk cId="929234568" sldId="320"/>
        </pc:sldMkLst>
      </pc:sldChg>
      <pc:sldChg chg="del">
        <pc:chgData name="Amit Grinson" userId="e60317c7d0fb281b" providerId="LiveId" clId="{9CCECC1D-EB59-4266-9264-04CBA3DA18B6}" dt="2024-01-27T12:14:46.833" v="5448" actId="18676"/>
        <pc:sldMkLst>
          <pc:docMk/>
          <pc:sldMk cId="328223517" sldId="321"/>
        </pc:sldMkLst>
      </pc:sldChg>
      <pc:sldChg chg="del">
        <pc:chgData name="Amit Grinson" userId="e60317c7d0fb281b" providerId="LiveId" clId="{9CCECC1D-EB59-4266-9264-04CBA3DA18B6}" dt="2024-01-27T12:14:46.833" v="5448" actId="18676"/>
        <pc:sldMkLst>
          <pc:docMk/>
          <pc:sldMk cId="2180398958" sldId="323"/>
        </pc:sldMkLst>
      </pc:sldChg>
      <pc:sldChg chg="del">
        <pc:chgData name="Amit Grinson" userId="e60317c7d0fb281b" providerId="LiveId" clId="{9CCECC1D-EB59-4266-9264-04CBA3DA18B6}" dt="2024-01-27T12:14:46.833" v="5448" actId="18676"/>
        <pc:sldMkLst>
          <pc:docMk/>
          <pc:sldMk cId="3345841308" sldId="324"/>
        </pc:sldMkLst>
      </pc:sldChg>
      <pc:sldChg chg="del">
        <pc:chgData name="Amit Grinson" userId="e60317c7d0fb281b" providerId="LiveId" clId="{9CCECC1D-EB59-4266-9264-04CBA3DA18B6}" dt="2024-01-27T12:14:46.833" v="5448" actId="18676"/>
        <pc:sldMkLst>
          <pc:docMk/>
          <pc:sldMk cId="4243643067" sldId="325"/>
        </pc:sldMkLst>
      </pc:sldChg>
      <pc:sldChg chg="modSp new mod">
        <pc:chgData name="Amit Grinson" userId="e60317c7d0fb281b" providerId="LiveId" clId="{9CCECC1D-EB59-4266-9264-04CBA3DA18B6}" dt="2024-01-27T12:13:30.823" v="5440" actId="6549"/>
        <pc:sldMkLst>
          <pc:docMk/>
          <pc:sldMk cId="1203289066" sldId="326"/>
        </pc:sldMkLst>
        <pc:spChg chg="mod">
          <ac:chgData name="Amit Grinson" userId="e60317c7d0fb281b" providerId="LiveId" clId="{9CCECC1D-EB59-4266-9264-04CBA3DA18B6}" dt="2024-01-26T19:07:26.566" v="3230" actId="20577"/>
          <ac:spMkLst>
            <pc:docMk/>
            <pc:sldMk cId="1203289066" sldId="326"/>
            <ac:spMk id="2" creationId="{76FA8615-EE76-68DF-5496-B870AB0E297A}"/>
          </ac:spMkLst>
        </pc:spChg>
        <pc:spChg chg="mod">
          <ac:chgData name="Amit Grinson" userId="e60317c7d0fb281b" providerId="LiveId" clId="{9CCECC1D-EB59-4266-9264-04CBA3DA18B6}" dt="2024-01-27T12:13:30.823" v="5440" actId="6549"/>
          <ac:spMkLst>
            <pc:docMk/>
            <pc:sldMk cId="1203289066" sldId="326"/>
            <ac:spMk id="3" creationId="{1090D8D9-A3BB-1CAE-0CFE-87689ACCB6F4}"/>
          </ac:spMkLst>
        </pc:spChg>
      </pc:sldChg>
      <pc:sldChg chg="modSp add del mod">
        <pc:chgData name="Amit Grinson" userId="e60317c7d0fb281b" providerId="LiveId" clId="{9CCECC1D-EB59-4266-9264-04CBA3DA18B6}" dt="2024-01-27T11:56:00.961" v="4894" actId="47"/>
        <pc:sldMkLst>
          <pc:docMk/>
          <pc:sldMk cId="3831104176" sldId="327"/>
        </pc:sldMkLst>
        <pc:spChg chg="mod">
          <ac:chgData name="Amit Grinson" userId="e60317c7d0fb281b" providerId="LiveId" clId="{9CCECC1D-EB59-4266-9264-04CBA3DA18B6}" dt="2024-01-23T19:27:02.291" v="1650" actId="20577"/>
          <ac:spMkLst>
            <pc:docMk/>
            <pc:sldMk cId="3831104176" sldId="327"/>
            <ac:spMk id="2" creationId="{76FA8615-EE76-68DF-5496-B870AB0E297A}"/>
          </ac:spMkLst>
        </pc:spChg>
        <pc:spChg chg="mod">
          <ac:chgData name="Amit Grinson" userId="e60317c7d0fb281b" providerId="LiveId" clId="{9CCECC1D-EB59-4266-9264-04CBA3DA18B6}" dt="2024-01-21T18:43:09.792" v="1464" actId="20577"/>
          <ac:spMkLst>
            <pc:docMk/>
            <pc:sldMk cId="3831104176" sldId="327"/>
            <ac:spMk id="3" creationId="{1090D8D9-A3BB-1CAE-0CFE-87689ACCB6F4}"/>
          </ac:spMkLst>
        </pc:spChg>
      </pc:sldChg>
      <pc:sldChg chg="modSp add del mod">
        <pc:chgData name="Amit Grinson" userId="e60317c7d0fb281b" providerId="LiveId" clId="{9CCECC1D-EB59-4266-9264-04CBA3DA18B6}" dt="2024-01-27T08:55:40.087" v="3586" actId="47"/>
        <pc:sldMkLst>
          <pc:docMk/>
          <pc:sldMk cId="1976000739" sldId="328"/>
        </pc:sldMkLst>
        <pc:spChg chg="mod">
          <ac:chgData name="Amit Grinson" userId="e60317c7d0fb281b" providerId="LiveId" clId="{9CCECC1D-EB59-4266-9264-04CBA3DA18B6}" dt="2024-01-21T18:44:33.633" v="1505" actId="20577"/>
          <ac:spMkLst>
            <pc:docMk/>
            <pc:sldMk cId="1976000739" sldId="328"/>
            <ac:spMk id="2" creationId="{76FA8615-EE76-68DF-5496-B870AB0E297A}"/>
          </ac:spMkLst>
        </pc:spChg>
        <pc:spChg chg="mod">
          <ac:chgData name="Amit Grinson" userId="e60317c7d0fb281b" providerId="LiveId" clId="{9CCECC1D-EB59-4266-9264-04CBA3DA18B6}" dt="2024-01-21T18:45:12.351" v="1565" actId="20577"/>
          <ac:spMkLst>
            <pc:docMk/>
            <pc:sldMk cId="1976000739" sldId="328"/>
            <ac:spMk id="3" creationId="{1090D8D9-A3BB-1CAE-0CFE-87689ACCB6F4}"/>
          </ac:spMkLst>
        </pc:spChg>
      </pc:sldChg>
      <pc:sldChg chg="addSp delSp modSp add mod modAnim">
        <pc:chgData name="Amit Grinson" userId="e60317c7d0fb281b" providerId="LiveId" clId="{9CCECC1D-EB59-4266-9264-04CBA3DA18B6}" dt="2024-01-27T09:43:18.472" v="4631" actId="20577"/>
        <pc:sldMkLst>
          <pc:docMk/>
          <pc:sldMk cId="4126206967" sldId="329"/>
        </pc:sldMkLst>
        <pc:spChg chg="mod">
          <ac:chgData name="Amit Grinson" userId="e60317c7d0fb281b" providerId="LiveId" clId="{9CCECC1D-EB59-4266-9264-04CBA3DA18B6}" dt="2024-01-27T09:43:18.472" v="4631" actId="20577"/>
          <ac:spMkLst>
            <pc:docMk/>
            <pc:sldMk cId="4126206967" sldId="329"/>
            <ac:spMk id="2" creationId="{76FA8615-EE76-68DF-5496-B870AB0E297A}"/>
          </ac:spMkLst>
        </pc:spChg>
        <pc:spChg chg="del">
          <ac:chgData name="Amit Grinson" userId="e60317c7d0fb281b" providerId="LiveId" clId="{9CCECC1D-EB59-4266-9264-04CBA3DA18B6}" dt="2024-01-27T09:17:03.865" v="3913" actId="478"/>
          <ac:spMkLst>
            <pc:docMk/>
            <pc:sldMk cId="4126206967" sldId="329"/>
            <ac:spMk id="3" creationId="{1090D8D9-A3BB-1CAE-0CFE-87689ACCB6F4}"/>
          </ac:spMkLst>
        </pc:spChg>
        <pc:spChg chg="add del mod">
          <ac:chgData name="Amit Grinson" userId="e60317c7d0fb281b" providerId="LiveId" clId="{9CCECC1D-EB59-4266-9264-04CBA3DA18B6}" dt="2024-01-27T09:17:04.510" v="3914" actId="478"/>
          <ac:spMkLst>
            <pc:docMk/>
            <pc:sldMk cId="4126206967" sldId="329"/>
            <ac:spMk id="5" creationId="{B866C7B7-D04D-D8A6-3433-34E7B735490A}"/>
          </ac:spMkLst>
        </pc:spChg>
        <pc:spChg chg="add mod">
          <ac:chgData name="Amit Grinson" userId="e60317c7d0fb281b" providerId="LiveId" clId="{9CCECC1D-EB59-4266-9264-04CBA3DA18B6}" dt="2024-01-27T09:30:09.638" v="3977" actId="1076"/>
          <ac:spMkLst>
            <pc:docMk/>
            <pc:sldMk cId="4126206967" sldId="329"/>
            <ac:spMk id="9" creationId="{65651D5A-94BB-39C1-CB00-1534BE4004A6}"/>
          </ac:spMkLst>
        </pc:spChg>
        <pc:spChg chg="add mod">
          <ac:chgData name="Amit Grinson" userId="e60317c7d0fb281b" providerId="LiveId" clId="{9CCECC1D-EB59-4266-9264-04CBA3DA18B6}" dt="2024-01-27T09:29:45.307" v="3973" actId="1076"/>
          <ac:spMkLst>
            <pc:docMk/>
            <pc:sldMk cId="4126206967" sldId="329"/>
            <ac:spMk id="10" creationId="{FB6A7998-8B8F-BFE5-6191-04FD9379645E}"/>
          </ac:spMkLst>
        </pc:spChg>
        <pc:spChg chg="add mod">
          <ac:chgData name="Amit Grinson" userId="e60317c7d0fb281b" providerId="LiveId" clId="{9CCECC1D-EB59-4266-9264-04CBA3DA18B6}" dt="2024-01-27T09:32:30.182" v="4047" actId="14100"/>
          <ac:spMkLst>
            <pc:docMk/>
            <pc:sldMk cId="4126206967" sldId="329"/>
            <ac:spMk id="11" creationId="{A3060897-F412-5FC0-0A70-88E6409F6D9B}"/>
          </ac:spMkLst>
        </pc:spChg>
        <pc:picChg chg="add mod">
          <ac:chgData name="Amit Grinson" userId="e60317c7d0fb281b" providerId="LiveId" clId="{9CCECC1D-EB59-4266-9264-04CBA3DA18B6}" dt="2024-01-27T09:32:27.804" v="4046" actId="1076"/>
          <ac:picMkLst>
            <pc:docMk/>
            <pc:sldMk cId="4126206967" sldId="329"/>
            <ac:picMk id="6" creationId="{7613E781-8146-59E7-B66A-2DD960A44EC3}"/>
          </ac:picMkLst>
        </pc:picChg>
        <pc:picChg chg="add mod">
          <ac:chgData name="Amit Grinson" userId="e60317c7d0fb281b" providerId="LiveId" clId="{9CCECC1D-EB59-4266-9264-04CBA3DA18B6}" dt="2024-01-27T09:18:48.535" v="3940" actId="1076"/>
          <ac:picMkLst>
            <pc:docMk/>
            <pc:sldMk cId="4126206967" sldId="329"/>
            <ac:picMk id="7" creationId="{2F5B6E20-CCCF-D1DF-C25C-B393F0C93734}"/>
          </ac:picMkLst>
        </pc:picChg>
        <pc:picChg chg="add mod">
          <ac:chgData name="Amit Grinson" userId="e60317c7d0fb281b" providerId="LiveId" clId="{9CCECC1D-EB59-4266-9264-04CBA3DA18B6}" dt="2024-01-27T09:18:49.900" v="3941" actId="1076"/>
          <ac:picMkLst>
            <pc:docMk/>
            <pc:sldMk cId="4126206967" sldId="329"/>
            <ac:picMk id="8" creationId="{583C8DE1-483D-296B-F080-027A68F91075}"/>
          </ac:picMkLst>
        </pc:picChg>
      </pc:sldChg>
      <pc:sldChg chg="add del setBg">
        <pc:chgData name="Amit Grinson" userId="e60317c7d0fb281b" providerId="LiveId" clId="{9CCECC1D-EB59-4266-9264-04CBA3DA18B6}" dt="2024-01-19T18:36:23.818" v="180"/>
        <pc:sldMkLst>
          <pc:docMk/>
          <pc:sldMk cId="1701668417" sldId="330"/>
        </pc:sldMkLst>
      </pc:sldChg>
      <pc:sldChg chg="del">
        <pc:chgData name="Amit Grinson" userId="e60317c7d0fb281b" providerId="LiveId" clId="{9CCECC1D-EB59-4266-9264-04CBA3DA18B6}" dt="2024-01-19T18:36:33.556" v="181"/>
        <pc:sldMkLst>
          <pc:docMk/>
          <pc:sldMk cId="2809342147" sldId="330"/>
        </pc:sldMkLst>
      </pc:sldChg>
      <pc:sldChg chg="add del setBg">
        <pc:chgData name="Amit Grinson" userId="e60317c7d0fb281b" providerId="LiveId" clId="{9CCECC1D-EB59-4266-9264-04CBA3DA18B6}" dt="2024-01-19T18:36:16.369" v="178"/>
        <pc:sldMkLst>
          <pc:docMk/>
          <pc:sldMk cId="2810809177" sldId="330"/>
        </pc:sldMkLst>
      </pc:sldChg>
      <pc:sldChg chg="new del">
        <pc:chgData name="Amit Grinson" userId="e60317c7d0fb281b" providerId="LiveId" clId="{9CCECC1D-EB59-4266-9264-04CBA3DA18B6}" dt="2024-01-19T18:36:04.709" v="174" actId="680"/>
        <pc:sldMkLst>
          <pc:docMk/>
          <pc:sldMk cId="3767778904" sldId="330"/>
        </pc:sldMkLst>
      </pc:sldChg>
      <pc:sldChg chg="modSp del mod">
        <pc:chgData name="Amit Grinson" userId="e60317c7d0fb281b" providerId="LiveId" clId="{9CCECC1D-EB59-4266-9264-04CBA3DA18B6}" dt="2024-01-27T09:43:31.328" v="4632" actId="47"/>
        <pc:sldMkLst>
          <pc:docMk/>
          <pc:sldMk cId="4063437144" sldId="330"/>
        </pc:sldMkLst>
        <pc:spChg chg="mod">
          <ac:chgData name="Amit Grinson" userId="e60317c7d0fb281b" providerId="LiveId" clId="{9CCECC1D-EB59-4266-9264-04CBA3DA18B6}" dt="2024-01-19T18:36:40.058" v="195" actId="20577"/>
          <ac:spMkLst>
            <pc:docMk/>
            <pc:sldMk cId="4063437144" sldId="330"/>
            <ac:spMk id="5" creationId="{7261B401-BD8A-23EB-1806-E4F628410446}"/>
          </ac:spMkLst>
        </pc:spChg>
      </pc:sldChg>
      <pc:sldChg chg="addSp delSp modSp add del mod">
        <pc:chgData name="Amit Grinson" userId="e60317c7d0fb281b" providerId="LiveId" clId="{9CCECC1D-EB59-4266-9264-04CBA3DA18B6}" dt="2024-01-27T09:43:31.328" v="4632" actId="47"/>
        <pc:sldMkLst>
          <pc:docMk/>
          <pc:sldMk cId="1276172742" sldId="331"/>
        </pc:sldMkLst>
        <pc:spChg chg="add mod">
          <ac:chgData name="Amit Grinson" userId="e60317c7d0fb281b" providerId="LiveId" clId="{9CCECC1D-EB59-4266-9264-04CBA3DA18B6}" dt="2024-01-19T18:36:57.852" v="201"/>
          <ac:spMkLst>
            <pc:docMk/>
            <pc:sldMk cId="1276172742" sldId="331"/>
            <ac:spMk id="2" creationId="{E7E83E29-8FE0-E86A-48E2-77050AA3FF4D}"/>
          </ac:spMkLst>
        </pc:spChg>
        <pc:spChg chg="add del mod">
          <ac:chgData name="Amit Grinson" userId="e60317c7d0fb281b" providerId="LiveId" clId="{9CCECC1D-EB59-4266-9264-04CBA3DA18B6}" dt="2024-01-19T18:37:02.004" v="203" actId="478"/>
          <ac:spMkLst>
            <pc:docMk/>
            <pc:sldMk cId="1276172742" sldId="331"/>
            <ac:spMk id="4" creationId="{AE30D907-4519-FD1D-3EDE-9D9366398E5C}"/>
          </ac:spMkLst>
        </pc:spChg>
        <pc:spChg chg="del">
          <ac:chgData name="Amit Grinson" userId="e60317c7d0fb281b" providerId="LiveId" clId="{9CCECC1D-EB59-4266-9264-04CBA3DA18B6}" dt="2024-01-19T18:36:54.170" v="199" actId="478"/>
          <ac:spMkLst>
            <pc:docMk/>
            <pc:sldMk cId="1276172742" sldId="331"/>
            <ac:spMk id="5" creationId="{7261B401-BD8A-23EB-1806-E4F628410446}"/>
          </ac:spMkLst>
        </pc:spChg>
        <pc:spChg chg="add mod">
          <ac:chgData name="Amit Grinson" userId="e60317c7d0fb281b" providerId="LiveId" clId="{9CCECC1D-EB59-4266-9264-04CBA3DA18B6}" dt="2024-01-19T18:37:17.556" v="206" actId="207"/>
          <ac:spMkLst>
            <pc:docMk/>
            <pc:sldMk cId="1276172742" sldId="331"/>
            <ac:spMk id="6" creationId="{5D8F1E55-EB2F-1D35-C32A-7237AA6740A9}"/>
          </ac:spMkLst>
        </pc:spChg>
        <pc:spChg chg="del">
          <ac:chgData name="Amit Grinson" userId="e60317c7d0fb281b" providerId="LiveId" clId="{9CCECC1D-EB59-4266-9264-04CBA3DA18B6}" dt="2024-01-19T18:37:00.201" v="202" actId="478"/>
          <ac:spMkLst>
            <pc:docMk/>
            <pc:sldMk cId="1276172742" sldId="331"/>
            <ac:spMk id="7" creationId="{A225D549-CEA4-9194-23FA-ED1FDB99D01B}"/>
          </ac:spMkLst>
        </pc:spChg>
        <pc:spChg chg="add mod">
          <ac:chgData name="Amit Grinson" userId="e60317c7d0fb281b" providerId="LiveId" clId="{9CCECC1D-EB59-4266-9264-04CBA3DA18B6}" dt="2024-01-19T18:37:21.566" v="209" actId="20577"/>
          <ac:spMkLst>
            <pc:docMk/>
            <pc:sldMk cId="1276172742" sldId="331"/>
            <ac:spMk id="8" creationId="{0D14666A-F817-8661-9377-C6659CFA3764}"/>
          </ac:spMkLst>
        </pc:spChg>
        <pc:spChg chg="del">
          <ac:chgData name="Amit Grinson" userId="e60317c7d0fb281b" providerId="LiveId" clId="{9CCECC1D-EB59-4266-9264-04CBA3DA18B6}" dt="2024-01-19T18:37:00.201" v="202" actId="478"/>
          <ac:spMkLst>
            <pc:docMk/>
            <pc:sldMk cId="1276172742" sldId="331"/>
            <ac:spMk id="9" creationId="{4A561A41-6C13-01B5-85ED-4098C2B6ED10}"/>
          </ac:spMkLst>
        </pc:spChg>
      </pc:sldChg>
      <pc:sldChg chg="add del setBg">
        <pc:chgData name="Amit Grinson" userId="e60317c7d0fb281b" providerId="LiveId" clId="{9CCECC1D-EB59-4266-9264-04CBA3DA18B6}" dt="2024-01-19T18:36:45.370" v="197"/>
        <pc:sldMkLst>
          <pc:docMk/>
          <pc:sldMk cId="3237790165" sldId="331"/>
        </pc:sldMkLst>
      </pc:sldChg>
      <pc:sldChg chg="modSp add mod modAnim">
        <pc:chgData name="Amit Grinson" userId="e60317c7d0fb281b" providerId="LiveId" clId="{9CCECC1D-EB59-4266-9264-04CBA3DA18B6}" dt="2024-01-27T12:12:47.344" v="5380"/>
        <pc:sldMkLst>
          <pc:docMk/>
          <pc:sldMk cId="642476757" sldId="332"/>
        </pc:sldMkLst>
        <pc:spChg chg="mod">
          <ac:chgData name="Amit Grinson" userId="e60317c7d0fb281b" providerId="LiveId" clId="{9CCECC1D-EB59-4266-9264-04CBA3DA18B6}" dt="2024-01-19T18:38:25.728" v="348" actId="20577"/>
          <ac:spMkLst>
            <pc:docMk/>
            <pc:sldMk cId="642476757" sldId="332"/>
            <ac:spMk id="2" creationId="{76FA8615-EE76-68DF-5496-B870AB0E297A}"/>
          </ac:spMkLst>
        </pc:spChg>
        <pc:spChg chg="mod">
          <ac:chgData name="Amit Grinson" userId="e60317c7d0fb281b" providerId="LiveId" clId="{9CCECC1D-EB59-4266-9264-04CBA3DA18B6}" dt="2024-01-27T12:12:34.455" v="5378" actId="20577"/>
          <ac:spMkLst>
            <pc:docMk/>
            <pc:sldMk cId="642476757" sldId="332"/>
            <ac:spMk id="3" creationId="{1090D8D9-A3BB-1CAE-0CFE-87689ACCB6F4}"/>
          </ac:spMkLst>
        </pc:spChg>
      </pc:sldChg>
      <pc:sldChg chg="modSp add mod modAnim">
        <pc:chgData name="Amit Grinson" userId="e60317c7d0fb281b" providerId="LiveId" clId="{9CCECC1D-EB59-4266-9264-04CBA3DA18B6}" dt="2024-01-27T09:47:24.563" v="4688" actId="6549"/>
        <pc:sldMkLst>
          <pc:docMk/>
          <pc:sldMk cId="1959226057" sldId="333"/>
        </pc:sldMkLst>
        <pc:spChg chg="mod">
          <ac:chgData name="Amit Grinson" userId="e60317c7d0fb281b" providerId="LiveId" clId="{9CCECC1D-EB59-4266-9264-04CBA3DA18B6}" dt="2024-01-27T09:47:24.563" v="4688" actId="6549"/>
          <ac:spMkLst>
            <pc:docMk/>
            <pc:sldMk cId="1959226057" sldId="333"/>
            <ac:spMk id="3" creationId="{967F160F-761B-CCE7-58FE-630DEB863E6A}"/>
          </ac:spMkLst>
        </pc:spChg>
        <pc:spChg chg="mod">
          <ac:chgData name="Amit Grinson" userId="e60317c7d0fb281b" providerId="LiveId" clId="{9CCECC1D-EB59-4266-9264-04CBA3DA18B6}" dt="2024-01-19T18:40:20.136" v="544" actId="20577"/>
          <ac:spMkLst>
            <pc:docMk/>
            <pc:sldMk cId="1959226057" sldId="333"/>
            <ac:spMk id="4" creationId="{44CD9681-478A-EB36-D243-2CA5FEC9E28B}"/>
          </ac:spMkLst>
        </pc:spChg>
      </pc:sldChg>
      <pc:sldChg chg="addSp delSp modSp add mod modAnim">
        <pc:chgData name="Amit Grinson" userId="e60317c7d0fb281b" providerId="LiveId" clId="{9CCECC1D-EB59-4266-9264-04CBA3DA18B6}" dt="2024-01-26T19:08:33.593" v="3241" actId="1076"/>
        <pc:sldMkLst>
          <pc:docMk/>
          <pc:sldMk cId="3993530799" sldId="334"/>
        </pc:sldMkLst>
        <pc:spChg chg="mod">
          <ac:chgData name="Amit Grinson" userId="e60317c7d0fb281b" providerId="LiveId" clId="{9CCECC1D-EB59-4266-9264-04CBA3DA18B6}" dt="2024-01-21T18:17:06.626" v="1062" actId="1076"/>
          <ac:spMkLst>
            <pc:docMk/>
            <pc:sldMk cId="3993530799" sldId="334"/>
            <ac:spMk id="2" creationId="{76FA8615-EE76-68DF-5496-B870AB0E297A}"/>
          </ac:spMkLst>
        </pc:spChg>
        <pc:spChg chg="del mod">
          <ac:chgData name="Amit Grinson" userId="e60317c7d0fb281b" providerId="LiveId" clId="{9CCECC1D-EB59-4266-9264-04CBA3DA18B6}" dt="2024-01-21T18:10:11.341" v="979" actId="478"/>
          <ac:spMkLst>
            <pc:docMk/>
            <pc:sldMk cId="3993530799" sldId="334"/>
            <ac:spMk id="3" creationId="{1090D8D9-A3BB-1CAE-0CFE-87689ACCB6F4}"/>
          </ac:spMkLst>
        </pc:spChg>
        <pc:spChg chg="add del mod">
          <ac:chgData name="Amit Grinson" userId="e60317c7d0fb281b" providerId="LiveId" clId="{9CCECC1D-EB59-4266-9264-04CBA3DA18B6}" dt="2024-01-21T18:10:13.009" v="980" actId="478"/>
          <ac:spMkLst>
            <pc:docMk/>
            <pc:sldMk cId="3993530799" sldId="334"/>
            <ac:spMk id="5" creationId="{B7545881-0F0A-E406-C7E5-F66B80A29001}"/>
          </ac:spMkLst>
        </pc:spChg>
        <pc:spChg chg="add mod">
          <ac:chgData name="Amit Grinson" userId="e60317c7d0fb281b" providerId="LiveId" clId="{9CCECC1D-EB59-4266-9264-04CBA3DA18B6}" dt="2024-01-21T18:10:33.849" v="983" actId="14100"/>
          <ac:spMkLst>
            <pc:docMk/>
            <pc:sldMk cId="3993530799" sldId="334"/>
            <ac:spMk id="6" creationId="{97199403-FAA6-8444-DCEF-0311EC3CE5FF}"/>
          </ac:spMkLst>
        </pc:spChg>
        <pc:spChg chg="add mod">
          <ac:chgData name="Amit Grinson" userId="e60317c7d0fb281b" providerId="LiveId" clId="{9CCECC1D-EB59-4266-9264-04CBA3DA18B6}" dt="2024-01-26T19:08:33.593" v="3241" actId="1076"/>
          <ac:spMkLst>
            <pc:docMk/>
            <pc:sldMk cId="3993530799" sldId="334"/>
            <ac:spMk id="8" creationId="{F44B5DA4-69C7-6D84-533A-82C526AF4C79}"/>
          </ac:spMkLst>
        </pc:spChg>
        <pc:spChg chg="add mod">
          <ac:chgData name="Amit Grinson" userId="e60317c7d0fb281b" providerId="LiveId" clId="{9CCECC1D-EB59-4266-9264-04CBA3DA18B6}" dt="2024-01-26T19:08:16.741" v="3238" actId="1076"/>
          <ac:spMkLst>
            <pc:docMk/>
            <pc:sldMk cId="3993530799" sldId="334"/>
            <ac:spMk id="9" creationId="{0C754135-7A31-9BB5-CBF5-B528DA243D8A}"/>
          </ac:spMkLst>
        </pc:spChg>
        <pc:spChg chg="add mod">
          <ac:chgData name="Amit Grinson" userId="e60317c7d0fb281b" providerId="LiveId" clId="{9CCECC1D-EB59-4266-9264-04CBA3DA18B6}" dt="2024-01-21T18:19:37.354" v="1143" actId="14100"/>
          <ac:spMkLst>
            <pc:docMk/>
            <pc:sldMk cId="3993530799" sldId="334"/>
            <ac:spMk id="10" creationId="{AEF3981B-A9F3-B1F1-7A7B-2938D2280088}"/>
          </ac:spMkLst>
        </pc:spChg>
        <pc:spChg chg="add mod">
          <ac:chgData name="Amit Grinson" userId="e60317c7d0fb281b" providerId="LiveId" clId="{9CCECC1D-EB59-4266-9264-04CBA3DA18B6}" dt="2024-01-21T18:19:11.923" v="1133" actId="948"/>
          <ac:spMkLst>
            <pc:docMk/>
            <pc:sldMk cId="3993530799" sldId="334"/>
            <ac:spMk id="11" creationId="{7B8EB54D-FD0C-8642-F10A-5F8BF2DD1931}"/>
          </ac:spMkLst>
        </pc:spChg>
        <pc:spChg chg="add mod">
          <ac:chgData name="Amit Grinson" userId="e60317c7d0fb281b" providerId="LiveId" clId="{9CCECC1D-EB59-4266-9264-04CBA3DA18B6}" dt="2024-01-21T18:19:19.106" v="1136" actId="948"/>
          <ac:spMkLst>
            <pc:docMk/>
            <pc:sldMk cId="3993530799" sldId="334"/>
            <ac:spMk id="12" creationId="{14B1A1A8-5211-CFBF-1EC7-71DF1973348F}"/>
          </ac:spMkLst>
        </pc:spChg>
        <pc:spChg chg="add mod">
          <ac:chgData name="Amit Grinson" userId="e60317c7d0fb281b" providerId="LiveId" clId="{9CCECC1D-EB59-4266-9264-04CBA3DA18B6}" dt="2024-01-21T18:19:19.106" v="1136" actId="948"/>
          <ac:spMkLst>
            <pc:docMk/>
            <pc:sldMk cId="3993530799" sldId="334"/>
            <ac:spMk id="18" creationId="{2804B567-9380-3261-5EF7-411C1A26CE65}"/>
          </ac:spMkLst>
        </pc:spChg>
        <pc:spChg chg="add mod">
          <ac:chgData name="Amit Grinson" userId="e60317c7d0fb281b" providerId="LiveId" clId="{9CCECC1D-EB59-4266-9264-04CBA3DA18B6}" dt="2024-01-21T18:19:19.106" v="1136" actId="948"/>
          <ac:spMkLst>
            <pc:docMk/>
            <pc:sldMk cId="3993530799" sldId="334"/>
            <ac:spMk id="26" creationId="{E6FD2142-2827-96B3-DCBD-2F0BE4682E4C}"/>
          </ac:spMkLst>
        </pc:spChg>
        <pc:spChg chg="add mod">
          <ac:chgData name="Amit Grinson" userId="e60317c7d0fb281b" providerId="LiveId" clId="{9CCECC1D-EB59-4266-9264-04CBA3DA18B6}" dt="2024-01-21T18:19:19.106" v="1136" actId="948"/>
          <ac:spMkLst>
            <pc:docMk/>
            <pc:sldMk cId="3993530799" sldId="334"/>
            <ac:spMk id="31" creationId="{79AAA2F3-0E70-51A8-14BF-D855A7000C57}"/>
          </ac:spMkLst>
        </pc:spChg>
        <pc:spChg chg="add mod">
          <ac:chgData name="Amit Grinson" userId="e60317c7d0fb281b" providerId="LiveId" clId="{9CCECC1D-EB59-4266-9264-04CBA3DA18B6}" dt="2024-01-21T18:19:19.106" v="1136" actId="948"/>
          <ac:spMkLst>
            <pc:docMk/>
            <pc:sldMk cId="3993530799" sldId="334"/>
            <ac:spMk id="36" creationId="{BD85F1CE-1284-6A6E-1FDC-A673032A0165}"/>
          </ac:spMkLst>
        </pc:spChg>
        <pc:picChg chg="add del mod">
          <ac:chgData name="Amit Grinson" userId="e60317c7d0fb281b" providerId="LiveId" clId="{9CCECC1D-EB59-4266-9264-04CBA3DA18B6}" dt="2024-01-21T18:12:50.217" v="1007" actId="478"/>
          <ac:picMkLst>
            <pc:docMk/>
            <pc:sldMk cId="3993530799" sldId="334"/>
            <ac:picMk id="7" creationId="{C4C9767B-5542-F811-6A6C-1FE816629468}"/>
          </ac:picMkLst>
        </pc:picChg>
        <pc:picChg chg="add del">
          <ac:chgData name="Amit Grinson" userId="e60317c7d0fb281b" providerId="LiveId" clId="{9CCECC1D-EB59-4266-9264-04CBA3DA18B6}" dt="2024-01-21T18:12:02.640" v="996" actId="478"/>
          <ac:picMkLst>
            <pc:docMk/>
            <pc:sldMk cId="3993530799" sldId="334"/>
            <ac:picMk id="1028" creationId="{1AEE92DD-4316-7990-73DF-5E538E487027}"/>
          </ac:picMkLst>
        </pc:picChg>
        <pc:cxnChg chg="add mod">
          <ac:chgData name="Amit Grinson" userId="e60317c7d0fb281b" providerId="LiveId" clId="{9CCECC1D-EB59-4266-9264-04CBA3DA18B6}" dt="2024-01-21T18:19:22.528" v="1137" actId="14100"/>
          <ac:cxnSpMkLst>
            <pc:docMk/>
            <pc:sldMk cId="3993530799" sldId="334"/>
            <ac:cxnSpMk id="14" creationId="{C5826059-EFE6-0D1A-20FF-1DB0650FCFD9}"/>
          </ac:cxnSpMkLst>
        </pc:cxnChg>
        <pc:cxnChg chg="add mod">
          <ac:chgData name="Amit Grinson" userId="e60317c7d0fb281b" providerId="LiveId" clId="{9CCECC1D-EB59-4266-9264-04CBA3DA18B6}" dt="2024-01-21T18:19:18.946" v="1135" actId="14100"/>
          <ac:cxnSpMkLst>
            <pc:docMk/>
            <pc:sldMk cId="3993530799" sldId="334"/>
            <ac:cxnSpMk id="19" creationId="{38E810DD-85EC-DB17-214B-9730F0124785}"/>
          </ac:cxnSpMkLst>
        </pc:cxnChg>
        <pc:cxnChg chg="add mod">
          <ac:chgData name="Amit Grinson" userId="e60317c7d0fb281b" providerId="LiveId" clId="{9CCECC1D-EB59-4266-9264-04CBA3DA18B6}" dt="2024-01-21T18:19:18.946" v="1135" actId="14100"/>
          <ac:cxnSpMkLst>
            <pc:docMk/>
            <pc:sldMk cId="3993530799" sldId="334"/>
            <ac:cxnSpMk id="27" creationId="{D245EE2C-7F38-BC44-BFCF-63FD4425D125}"/>
          </ac:cxnSpMkLst>
        </pc:cxnChg>
        <pc:cxnChg chg="add mod">
          <ac:chgData name="Amit Grinson" userId="e60317c7d0fb281b" providerId="LiveId" clId="{9CCECC1D-EB59-4266-9264-04CBA3DA18B6}" dt="2024-01-21T18:19:18.946" v="1135" actId="14100"/>
          <ac:cxnSpMkLst>
            <pc:docMk/>
            <pc:sldMk cId="3993530799" sldId="334"/>
            <ac:cxnSpMk id="32" creationId="{6CA75FEE-026B-7CC1-FF68-CC756F0048A3}"/>
          </ac:cxnSpMkLst>
        </pc:cxnChg>
        <pc:cxnChg chg="add mod">
          <ac:chgData name="Amit Grinson" userId="e60317c7d0fb281b" providerId="LiveId" clId="{9CCECC1D-EB59-4266-9264-04CBA3DA18B6}" dt="2024-01-21T18:19:24.212" v="1138" actId="14100"/>
          <ac:cxnSpMkLst>
            <pc:docMk/>
            <pc:sldMk cId="3993530799" sldId="334"/>
            <ac:cxnSpMk id="37" creationId="{C5DCCB9C-94E5-7C89-D2D7-1F512206EAB8}"/>
          </ac:cxnSpMkLst>
        </pc:cxnChg>
      </pc:sldChg>
      <pc:sldChg chg="modSp add mod ord">
        <pc:chgData name="Amit Grinson" userId="e60317c7d0fb281b" providerId="LiveId" clId="{9CCECC1D-EB59-4266-9264-04CBA3DA18B6}" dt="2024-01-19T18:42:13.362" v="710" actId="20577"/>
        <pc:sldMkLst>
          <pc:docMk/>
          <pc:sldMk cId="2015156720" sldId="335"/>
        </pc:sldMkLst>
        <pc:spChg chg="mod">
          <ac:chgData name="Amit Grinson" userId="e60317c7d0fb281b" providerId="LiveId" clId="{9CCECC1D-EB59-4266-9264-04CBA3DA18B6}" dt="2024-01-19T18:42:13.362" v="710" actId="20577"/>
          <ac:spMkLst>
            <pc:docMk/>
            <pc:sldMk cId="2015156720" sldId="335"/>
            <ac:spMk id="5" creationId="{7261B401-BD8A-23EB-1806-E4F628410446}"/>
          </ac:spMkLst>
        </pc:spChg>
      </pc:sldChg>
      <pc:sldChg chg="add del setBg">
        <pc:chgData name="Amit Grinson" userId="e60317c7d0fb281b" providerId="LiveId" clId="{9CCECC1D-EB59-4266-9264-04CBA3DA18B6}" dt="2024-01-19T18:41:48.283" v="666"/>
        <pc:sldMkLst>
          <pc:docMk/>
          <pc:sldMk cId="2683239286" sldId="335"/>
        </pc:sldMkLst>
      </pc:sldChg>
      <pc:sldChg chg="addSp delSp modSp add del mod modAnim">
        <pc:chgData name="Amit Grinson" userId="e60317c7d0fb281b" providerId="LiveId" clId="{9CCECC1D-EB59-4266-9264-04CBA3DA18B6}" dt="2024-01-27T09:44:42.602" v="4685" actId="47"/>
        <pc:sldMkLst>
          <pc:docMk/>
          <pc:sldMk cId="3966966552" sldId="336"/>
        </pc:sldMkLst>
        <pc:spChg chg="mod">
          <ac:chgData name="Amit Grinson" userId="e60317c7d0fb281b" providerId="LiveId" clId="{9CCECC1D-EB59-4266-9264-04CBA3DA18B6}" dt="2024-01-21T18:20:31.925" v="1182" actId="20577"/>
          <ac:spMkLst>
            <pc:docMk/>
            <pc:sldMk cId="3966966552" sldId="336"/>
            <ac:spMk id="2" creationId="{76FA8615-EE76-68DF-5496-B870AB0E297A}"/>
          </ac:spMkLst>
        </pc:spChg>
        <pc:spChg chg="mod">
          <ac:chgData name="Amit Grinson" userId="e60317c7d0fb281b" providerId="LiveId" clId="{9CCECC1D-EB59-4266-9264-04CBA3DA18B6}" dt="2024-01-21T18:21:20.579" v="1265" actId="14100"/>
          <ac:spMkLst>
            <pc:docMk/>
            <pc:sldMk cId="3966966552" sldId="336"/>
            <ac:spMk id="3" creationId="{1090D8D9-A3BB-1CAE-0CFE-87689ACCB6F4}"/>
          </ac:spMkLst>
        </pc:spChg>
        <pc:spChg chg="add mod">
          <ac:chgData name="Amit Grinson" userId="e60317c7d0fb281b" providerId="LiveId" clId="{9CCECC1D-EB59-4266-9264-04CBA3DA18B6}" dt="2024-01-21T18:24:16.709" v="1405" actId="20577"/>
          <ac:spMkLst>
            <pc:docMk/>
            <pc:sldMk cId="3966966552" sldId="336"/>
            <ac:spMk id="4" creationId="{7589C50B-1AD2-657B-A144-EB9371A9202E}"/>
          </ac:spMkLst>
        </pc:spChg>
        <pc:picChg chg="add del mod">
          <ac:chgData name="Amit Grinson" userId="e60317c7d0fb281b" providerId="LiveId" clId="{9CCECC1D-EB59-4266-9264-04CBA3DA18B6}" dt="2024-01-21T18:25:57.164" v="1423" actId="478"/>
          <ac:picMkLst>
            <pc:docMk/>
            <pc:sldMk cId="3966966552" sldId="336"/>
            <ac:picMk id="2050" creationId="{4C74AF81-256E-A8F3-452D-15BE24A87F36}"/>
          </ac:picMkLst>
        </pc:picChg>
      </pc:sldChg>
      <pc:sldChg chg="modSp add mod">
        <pc:chgData name="Amit Grinson" userId="e60317c7d0fb281b" providerId="LiveId" clId="{9CCECC1D-EB59-4266-9264-04CBA3DA18B6}" dt="2024-01-27T12:14:11.749" v="5447" actId="20577"/>
        <pc:sldMkLst>
          <pc:docMk/>
          <pc:sldMk cId="3886548979" sldId="337"/>
        </pc:sldMkLst>
        <pc:spChg chg="mod">
          <ac:chgData name="Amit Grinson" userId="e60317c7d0fb281b" providerId="LiveId" clId="{9CCECC1D-EB59-4266-9264-04CBA3DA18B6}" dt="2024-01-27T09:44:35.477" v="4684" actId="20577"/>
          <ac:spMkLst>
            <pc:docMk/>
            <pc:sldMk cId="3886548979" sldId="337"/>
            <ac:spMk id="2" creationId="{76FA8615-EE76-68DF-5496-B870AB0E297A}"/>
          </ac:spMkLst>
        </pc:spChg>
        <pc:spChg chg="mod">
          <ac:chgData name="Amit Grinson" userId="e60317c7d0fb281b" providerId="LiveId" clId="{9CCECC1D-EB59-4266-9264-04CBA3DA18B6}" dt="2024-01-27T12:14:11.749" v="5447" actId="20577"/>
          <ac:spMkLst>
            <pc:docMk/>
            <pc:sldMk cId="3886548979" sldId="337"/>
            <ac:spMk id="3" creationId="{1090D8D9-A3BB-1CAE-0CFE-87689ACCB6F4}"/>
          </ac:spMkLst>
        </pc:spChg>
      </pc:sldChg>
      <pc:sldChg chg="add del setBg">
        <pc:chgData name="Amit Grinson" userId="e60317c7d0fb281b" providerId="LiveId" clId="{9CCECC1D-EB59-4266-9264-04CBA3DA18B6}" dt="2024-01-21T18:20:13.781" v="1147"/>
        <pc:sldMkLst>
          <pc:docMk/>
          <pc:sldMk cId="255615009" sldId="338"/>
        </pc:sldMkLst>
      </pc:sldChg>
      <pc:sldChg chg="modSp add mod ord">
        <pc:chgData name="Amit Grinson" userId="e60317c7d0fb281b" providerId="LiveId" clId="{9CCECC1D-EB59-4266-9264-04CBA3DA18B6}" dt="2024-01-27T09:44:10.095" v="4660" actId="20577"/>
        <pc:sldMkLst>
          <pc:docMk/>
          <pc:sldMk cId="3583560102" sldId="338"/>
        </pc:sldMkLst>
        <pc:spChg chg="mod">
          <ac:chgData name="Amit Grinson" userId="e60317c7d0fb281b" providerId="LiveId" clId="{9CCECC1D-EB59-4266-9264-04CBA3DA18B6}" dt="2024-01-27T09:44:10.095" v="4660" actId="20577"/>
          <ac:spMkLst>
            <pc:docMk/>
            <pc:sldMk cId="3583560102" sldId="338"/>
            <ac:spMk id="5" creationId="{7261B401-BD8A-23EB-1806-E4F628410446}"/>
          </ac:spMkLst>
        </pc:spChg>
      </pc:sldChg>
      <pc:sldChg chg="addSp delSp modSp add del mod">
        <pc:chgData name="Amit Grinson" userId="e60317c7d0fb281b" providerId="LiveId" clId="{9CCECC1D-EB59-4266-9264-04CBA3DA18B6}" dt="2024-01-27T08:28:19.384" v="3242" actId="47"/>
        <pc:sldMkLst>
          <pc:docMk/>
          <pc:sldMk cId="3639085896" sldId="339"/>
        </pc:sldMkLst>
        <pc:spChg chg="del">
          <ac:chgData name="Amit Grinson" userId="e60317c7d0fb281b" providerId="LiveId" clId="{9CCECC1D-EB59-4266-9264-04CBA3DA18B6}" dt="2024-01-21T18:25:52.035" v="1421" actId="478"/>
          <ac:spMkLst>
            <pc:docMk/>
            <pc:sldMk cId="3639085896" sldId="339"/>
            <ac:spMk id="2" creationId="{76FA8615-EE76-68DF-5496-B870AB0E297A}"/>
          </ac:spMkLst>
        </pc:spChg>
        <pc:spChg chg="del">
          <ac:chgData name="Amit Grinson" userId="e60317c7d0fb281b" providerId="LiveId" clId="{9CCECC1D-EB59-4266-9264-04CBA3DA18B6}" dt="2024-01-21T18:25:52.035" v="1421" actId="478"/>
          <ac:spMkLst>
            <pc:docMk/>
            <pc:sldMk cId="3639085896" sldId="339"/>
            <ac:spMk id="3" creationId="{1090D8D9-A3BB-1CAE-0CFE-87689ACCB6F4}"/>
          </ac:spMkLst>
        </pc:spChg>
        <pc:spChg chg="del">
          <ac:chgData name="Amit Grinson" userId="e60317c7d0fb281b" providerId="LiveId" clId="{9CCECC1D-EB59-4266-9264-04CBA3DA18B6}" dt="2024-01-21T18:25:52.035" v="1421" actId="478"/>
          <ac:spMkLst>
            <pc:docMk/>
            <pc:sldMk cId="3639085896" sldId="339"/>
            <ac:spMk id="4" creationId="{7589C50B-1AD2-657B-A144-EB9371A9202E}"/>
          </ac:spMkLst>
        </pc:spChg>
        <pc:spChg chg="add mod">
          <ac:chgData name="Amit Grinson" userId="e60317c7d0fb281b" providerId="LiveId" clId="{9CCECC1D-EB59-4266-9264-04CBA3DA18B6}" dt="2024-01-21T18:25:52.035" v="1421" actId="478"/>
          <ac:spMkLst>
            <pc:docMk/>
            <pc:sldMk cId="3639085896" sldId="339"/>
            <ac:spMk id="6" creationId="{0E0442A4-7DD4-A7BA-A898-9C642750AFB0}"/>
          </ac:spMkLst>
        </pc:spChg>
        <pc:spChg chg="add mod">
          <ac:chgData name="Amit Grinson" userId="e60317c7d0fb281b" providerId="LiveId" clId="{9CCECC1D-EB59-4266-9264-04CBA3DA18B6}" dt="2024-01-21T18:25:52.035" v="1421" actId="478"/>
          <ac:spMkLst>
            <pc:docMk/>
            <pc:sldMk cId="3639085896" sldId="339"/>
            <ac:spMk id="8" creationId="{0AC2A4D1-41BE-895C-CD6D-D8A3467F10BD}"/>
          </ac:spMkLst>
        </pc:spChg>
        <pc:picChg chg="mod">
          <ac:chgData name="Amit Grinson" userId="e60317c7d0fb281b" providerId="LiveId" clId="{9CCECC1D-EB59-4266-9264-04CBA3DA18B6}" dt="2024-01-21T18:25:54.920" v="1422" actId="1076"/>
          <ac:picMkLst>
            <pc:docMk/>
            <pc:sldMk cId="3639085896" sldId="339"/>
            <ac:picMk id="2050" creationId="{4C74AF81-256E-A8F3-452D-15BE24A87F36}"/>
          </ac:picMkLst>
        </pc:picChg>
      </pc:sldChg>
      <pc:sldChg chg="addSp delSp modSp add del mod ord">
        <pc:chgData name="Amit Grinson" userId="e60317c7d0fb281b" providerId="LiveId" clId="{9CCECC1D-EB59-4266-9264-04CBA3DA18B6}" dt="2024-01-26T18:49:38.565" v="2747" actId="47"/>
        <pc:sldMkLst>
          <pc:docMk/>
          <pc:sldMk cId="3232789519" sldId="340"/>
        </pc:sldMkLst>
        <pc:spChg chg="mod">
          <ac:chgData name="Amit Grinson" userId="e60317c7d0fb281b" providerId="LiveId" clId="{9CCECC1D-EB59-4266-9264-04CBA3DA18B6}" dt="2024-01-26T18:47:27.495" v="2733" actId="114"/>
          <ac:spMkLst>
            <pc:docMk/>
            <pc:sldMk cId="3232789519" sldId="340"/>
            <ac:spMk id="2" creationId="{76FA8615-EE76-68DF-5496-B870AB0E297A}"/>
          </ac:spMkLst>
        </pc:spChg>
        <pc:spChg chg="del mod">
          <ac:chgData name="Amit Grinson" userId="e60317c7d0fb281b" providerId="LiveId" clId="{9CCECC1D-EB59-4266-9264-04CBA3DA18B6}" dt="2024-01-26T18:47:49.399" v="2734" actId="478"/>
          <ac:spMkLst>
            <pc:docMk/>
            <pc:sldMk cId="3232789519" sldId="340"/>
            <ac:spMk id="3" creationId="{1090D8D9-A3BB-1CAE-0CFE-87689ACCB6F4}"/>
          </ac:spMkLst>
        </pc:spChg>
        <pc:spChg chg="add del mod">
          <ac:chgData name="Amit Grinson" userId="e60317c7d0fb281b" providerId="LiveId" clId="{9CCECC1D-EB59-4266-9264-04CBA3DA18B6}" dt="2024-01-26T18:47:51.904" v="2735" actId="478"/>
          <ac:spMkLst>
            <pc:docMk/>
            <pc:sldMk cId="3232789519" sldId="340"/>
            <ac:spMk id="5" creationId="{BD26E6E5-E942-EDF5-B944-7CB1C76B62ED}"/>
          </ac:spMkLst>
        </pc:spChg>
        <pc:picChg chg="add mod">
          <ac:chgData name="Amit Grinson" userId="e60317c7d0fb281b" providerId="LiveId" clId="{9CCECC1D-EB59-4266-9264-04CBA3DA18B6}" dt="2024-01-26T18:47:23.809" v="2727" actId="1076"/>
          <ac:picMkLst>
            <pc:docMk/>
            <pc:sldMk cId="3232789519" sldId="340"/>
            <ac:picMk id="1026" creationId="{C9A93FB3-745F-3A13-31F4-FF120F3B27C1}"/>
          </ac:picMkLst>
        </pc:picChg>
      </pc:sldChg>
      <pc:sldChg chg="add del">
        <pc:chgData name="Amit Grinson" userId="e60317c7d0fb281b" providerId="LiveId" clId="{9CCECC1D-EB59-4266-9264-04CBA3DA18B6}" dt="2024-01-21T18:44:12.203" v="1488" actId="47"/>
        <pc:sldMkLst>
          <pc:docMk/>
          <pc:sldMk cId="172721032" sldId="341"/>
        </pc:sldMkLst>
      </pc:sldChg>
      <pc:sldChg chg="modSp add mod ord">
        <pc:chgData name="Amit Grinson" userId="e60317c7d0fb281b" providerId="LiveId" clId="{9CCECC1D-EB59-4266-9264-04CBA3DA18B6}" dt="2024-01-27T08:29:59.963" v="3289" actId="20577"/>
        <pc:sldMkLst>
          <pc:docMk/>
          <pc:sldMk cId="1934807542" sldId="341"/>
        </pc:sldMkLst>
        <pc:spChg chg="mod">
          <ac:chgData name="Amit Grinson" userId="e60317c7d0fb281b" providerId="LiveId" clId="{9CCECC1D-EB59-4266-9264-04CBA3DA18B6}" dt="2024-01-27T08:29:59.963" v="3289" actId="20577"/>
          <ac:spMkLst>
            <pc:docMk/>
            <pc:sldMk cId="1934807542" sldId="341"/>
            <ac:spMk id="5" creationId="{7261B401-BD8A-23EB-1806-E4F628410446}"/>
          </ac:spMkLst>
        </pc:spChg>
      </pc:sldChg>
      <pc:sldChg chg="addSp modSp add mod ord">
        <pc:chgData name="Amit Grinson" userId="e60317c7d0fb281b" providerId="LiveId" clId="{9CCECC1D-EB59-4266-9264-04CBA3DA18B6}" dt="2024-01-27T09:16:32.181" v="3900" actId="1076"/>
        <pc:sldMkLst>
          <pc:docMk/>
          <pc:sldMk cId="639284897" sldId="342"/>
        </pc:sldMkLst>
        <pc:spChg chg="add mod">
          <ac:chgData name="Amit Grinson" userId="e60317c7d0fb281b" providerId="LiveId" clId="{9CCECC1D-EB59-4266-9264-04CBA3DA18B6}" dt="2024-01-27T09:16:32.181" v="3900" actId="1076"/>
          <ac:spMkLst>
            <pc:docMk/>
            <pc:sldMk cId="639284897" sldId="342"/>
            <ac:spMk id="2" creationId="{246A6DA5-26C7-EAF5-E6F8-7192597E17EF}"/>
          </ac:spMkLst>
        </pc:spChg>
        <pc:spChg chg="mod">
          <ac:chgData name="Amit Grinson" userId="e60317c7d0fb281b" providerId="LiveId" clId="{9CCECC1D-EB59-4266-9264-04CBA3DA18B6}" dt="2024-01-27T09:14:37.028" v="3787" actId="20577"/>
          <ac:spMkLst>
            <pc:docMk/>
            <pc:sldMk cId="639284897" sldId="342"/>
            <ac:spMk id="5" creationId="{7261B401-BD8A-23EB-1806-E4F628410446}"/>
          </ac:spMkLst>
        </pc:spChg>
      </pc:sldChg>
      <pc:sldChg chg="addSp delSp modSp add del mod">
        <pc:chgData name="Amit Grinson" userId="e60317c7d0fb281b" providerId="LiveId" clId="{9CCECC1D-EB59-4266-9264-04CBA3DA18B6}" dt="2024-01-27T09:34:52.757" v="4145" actId="47"/>
        <pc:sldMkLst>
          <pc:docMk/>
          <pc:sldMk cId="4053565311" sldId="343"/>
        </pc:sldMkLst>
        <pc:spChg chg="mod">
          <ac:chgData name="Amit Grinson" userId="e60317c7d0fb281b" providerId="LiveId" clId="{9CCECC1D-EB59-4266-9264-04CBA3DA18B6}" dt="2024-01-27T09:31:41.797" v="4039" actId="20577"/>
          <ac:spMkLst>
            <pc:docMk/>
            <pc:sldMk cId="4053565311" sldId="343"/>
            <ac:spMk id="2" creationId="{76FA8615-EE76-68DF-5496-B870AB0E297A}"/>
          </ac:spMkLst>
        </pc:spChg>
        <pc:spChg chg="del">
          <ac:chgData name="Amit Grinson" userId="e60317c7d0fb281b" providerId="LiveId" clId="{9CCECC1D-EB59-4266-9264-04CBA3DA18B6}" dt="2024-01-27T09:32:06.217" v="4040" actId="478"/>
          <ac:spMkLst>
            <pc:docMk/>
            <pc:sldMk cId="4053565311" sldId="343"/>
            <ac:spMk id="3" creationId="{1090D8D9-A3BB-1CAE-0CFE-87689ACCB6F4}"/>
          </ac:spMkLst>
        </pc:spChg>
        <pc:spChg chg="add del mod">
          <ac:chgData name="Amit Grinson" userId="e60317c7d0fb281b" providerId="LiveId" clId="{9CCECC1D-EB59-4266-9264-04CBA3DA18B6}" dt="2024-01-27T09:32:08.303" v="4041" actId="478"/>
          <ac:spMkLst>
            <pc:docMk/>
            <pc:sldMk cId="4053565311" sldId="343"/>
            <ac:spMk id="5" creationId="{237D7B1E-798E-395B-5F72-F6E80EF0853D}"/>
          </ac:spMkLst>
        </pc:spChg>
        <pc:picChg chg="add mod">
          <ac:chgData name="Amit Grinson" userId="e60317c7d0fb281b" providerId="LiveId" clId="{9CCECC1D-EB59-4266-9264-04CBA3DA18B6}" dt="2024-01-27T09:34:33.613" v="4143" actId="1076"/>
          <ac:picMkLst>
            <pc:docMk/>
            <pc:sldMk cId="4053565311" sldId="343"/>
            <ac:picMk id="7" creationId="{350E0B71-0095-896C-8674-3B087D1E5E42}"/>
          </ac:picMkLst>
        </pc:picChg>
        <pc:picChg chg="add mod">
          <ac:chgData name="Amit Grinson" userId="e60317c7d0fb281b" providerId="LiveId" clId="{9CCECC1D-EB59-4266-9264-04CBA3DA18B6}" dt="2024-01-27T09:34:36.994" v="4144" actId="1076"/>
          <ac:picMkLst>
            <pc:docMk/>
            <pc:sldMk cId="4053565311" sldId="343"/>
            <ac:picMk id="2050" creationId="{7783E4AC-C210-6206-E118-AFF23166F9C7}"/>
          </ac:picMkLst>
        </pc:picChg>
      </pc:sldChg>
      <pc:sldChg chg="modSp add del mod">
        <pc:chgData name="Amit Grinson" userId="e60317c7d0fb281b" providerId="LiveId" clId="{9CCECC1D-EB59-4266-9264-04CBA3DA18B6}" dt="2024-01-27T09:43:31.328" v="4632" actId="47"/>
        <pc:sldMkLst>
          <pc:docMk/>
          <pc:sldMk cId="423287501" sldId="344"/>
        </pc:sldMkLst>
        <pc:spChg chg="mod">
          <ac:chgData name="Amit Grinson" userId="e60317c7d0fb281b" providerId="LiveId" clId="{9CCECC1D-EB59-4266-9264-04CBA3DA18B6}" dt="2024-01-21T18:47:42.049" v="1645" actId="20577"/>
          <ac:spMkLst>
            <pc:docMk/>
            <pc:sldMk cId="423287501" sldId="344"/>
            <ac:spMk id="2" creationId="{76FA8615-EE76-68DF-5496-B870AB0E297A}"/>
          </ac:spMkLst>
        </pc:spChg>
      </pc:sldChg>
      <pc:sldChg chg="addSp modSp add mod ord modAnim modNotesTx">
        <pc:chgData name="Amit Grinson" userId="e60317c7d0fb281b" providerId="LiveId" clId="{9CCECC1D-EB59-4266-9264-04CBA3DA18B6}" dt="2024-01-27T08:29:00.181" v="3246"/>
        <pc:sldMkLst>
          <pc:docMk/>
          <pc:sldMk cId="1301916793" sldId="345"/>
        </pc:sldMkLst>
        <pc:spChg chg="mod">
          <ac:chgData name="Amit Grinson" userId="e60317c7d0fb281b" providerId="LiveId" clId="{9CCECC1D-EB59-4266-9264-04CBA3DA18B6}" dt="2024-01-26T18:45:46.203" v="2708"/>
          <ac:spMkLst>
            <pc:docMk/>
            <pc:sldMk cId="1301916793" sldId="345"/>
            <ac:spMk id="2" creationId="{76FA8615-EE76-68DF-5496-B870AB0E297A}"/>
          </ac:spMkLst>
        </pc:spChg>
        <pc:spChg chg="mod">
          <ac:chgData name="Amit Grinson" userId="e60317c7d0fb281b" providerId="LiveId" clId="{9CCECC1D-EB59-4266-9264-04CBA3DA18B6}" dt="2024-01-26T07:23:31.021" v="1912" actId="1076"/>
          <ac:spMkLst>
            <pc:docMk/>
            <pc:sldMk cId="1301916793" sldId="345"/>
            <ac:spMk id="3" creationId="{1090D8D9-A3BB-1CAE-0CFE-87689ACCB6F4}"/>
          </ac:spMkLst>
        </pc:spChg>
        <pc:picChg chg="add mod">
          <ac:chgData name="Amit Grinson" userId="e60317c7d0fb281b" providerId="LiveId" clId="{9CCECC1D-EB59-4266-9264-04CBA3DA18B6}" dt="2024-01-27T08:28:58.682" v="3245" actId="1076"/>
          <ac:picMkLst>
            <pc:docMk/>
            <pc:sldMk cId="1301916793" sldId="345"/>
            <ac:picMk id="5" creationId="{035423A2-8688-86A3-3952-6CC02C36909F}"/>
          </ac:picMkLst>
        </pc:picChg>
      </pc:sldChg>
      <pc:sldChg chg="addSp delSp modSp add mod modTransition modAnim">
        <pc:chgData name="Amit Grinson" userId="e60317c7d0fb281b" providerId="LiveId" clId="{9CCECC1D-EB59-4266-9264-04CBA3DA18B6}" dt="2024-01-26T07:46:27.508" v="2680"/>
        <pc:sldMkLst>
          <pc:docMk/>
          <pc:sldMk cId="1778547775" sldId="346"/>
        </pc:sldMkLst>
        <pc:spChg chg="mod">
          <ac:chgData name="Amit Grinson" userId="e60317c7d0fb281b" providerId="LiveId" clId="{9CCECC1D-EB59-4266-9264-04CBA3DA18B6}" dt="2024-01-26T07:38:15.863" v="2211" actId="114"/>
          <ac:spMkLst>
            <pc:docMk/>
            <pc:sldMk cId="1778547775" sldId="346"/>
            <ac:spMk id="2" creationId="{76FA8615-EE76-68DF-5496-B870AB0E297A}"/>
          </ac:spMkLst>
        </pc:spChg>
        <pc:spChg chg="mod">
          <ac:chgData name="Amit Grinson" userId="e60317c7d0fb281b" providerId="LiveId" clId="{9CCECC1D-EB59-4266-9264-04CBA3DA18B6}" dt="2024-01-26T07:38:59.413" v="2232" actId="207"/>
          <ac:spMkLst>
            <pc:docMk/>
            <pc:sldMk cId="1778547775" sldId="346"/>
            <ac:spMk id="3" creationId="{1090D8D9-A3BB-1CAE-0CFE-87689ACCB6F4}"/>
          </ac:spMkLst>
        </pc:spChg>
        <pc:spChg chg="add mod">
          <ac:chgData name="Amit Grinson" userId="e60317c7d0fb281b" providerId="LiveId" clId="{9CCECC1D-EB59-4266-9264-04CBA3DA18B6}" dt="2024-01-26T07:16:09.387" v="1889"/>
          <ac:spMkLst>
            <pc:docMk/>
            <pc:sldMk cId="1778547775" sldId="346"/>
            <ac:spMk id="4" creationId="{CA1A6198-53AA-CC2E-4644-C37F6C20E625}"/>
          </ac:spMkLst>
        </pc:spChg>
        <pc:spChg chg="add del mod">
          <ac:chgData name="Amit Grinson" userId="e60317c7d0fb281b" providerId="LiveId" clId="{9CCECC1D-EB59-4266-9264-04CBA3DA18B6}" dt="2024-01-26T07:24:53.551" v="1922" actId="478"/>
          <ac:spMkLst>
            <pc:docMk/>
            <pc:sldMk cId="1778547775" sldId="346"/>
            <ac:spMk id="10" creationId="{A016ADA6-D2E1-2FBE-BAF1-ACE37D80191A}"/>
          </ac:spMkLst>
        </pc:spChg>
        <pc:picChg chg="del mod">
          <ac:chgData name="Amit Grinson" userId="e60317c7d0fb281b" providerId="LiveId" clId="{9CCECC1D-EB59-4266-9264-04CBA3DA18B6}" dt="2024-01-26T07:16:02.337" v="1887" actId="478"/>
          <ac:picMkLst>
            <pc:docMk/>
            <pc:sldMk cId="1778547775" sldId="346"/>
            <ac:picMk id="5" creationId="{035423A2-8688-86A3-3952-6CC02C36909F}"/>
          </ac:picMkLst>
        </pc:picChg>
        <pc:picChg chg="add mod">
          <ac:chgData name="Amit Grinson" userId="e60317c7d0fb281b" providerId="LiveId" clId="{9CCECC1D-EB59-4266-9264-04CBA3DA18B6}" dt="2024-01-26T07:28:39.944" v="1990" actId="1076"/>
          <ac:picMkLst>
            <pc:docMk/>
            <pc:sldMk cId="1778547775" sldId="346"/>
            <ac:picMk id="7" creationId="{D2DD520A-8F40-4337-2F08-A2315C437296}"/>
          </ac:picMkLst>
        </pc:picChg>
        <pc:picChg chg="add mod">
          <ac:chgData name="Amit Grinson" userId="e60317c7d0fb281b" providerId="LiveId" clId="{9CCECC1D-EB59-4266-9264-04CBA3DA18B6}" dt="2024-01-26T07:44:09.785" v="2669" actId="1036"/>
          <ac:picMkLst>
            <pc:docMk/>
            <pc:sldMk cId="1778547775" sldId="346"/>
            <ac:picMk id="9" creationId="{9DA8B9F6-E393-1FD7-CADA-5C78031F6D56}"/>
          </ac:picMkLst>
        </pc:picChg>
        <pc:picChg chg="add mod modCrop">
          <ac:chgData name="Amit Grinson" userId="e60317c7d0fb281b" providerId="LiveId" clId="{9CCECC1D-EB59-4266-9264-04CBA3DA18B6}" dt="2024-01-26T07:46:13.797" v="2679" actId="1037"/>
          <ac:picMkLst>
            <pc:docMk/>
            <pc:sldMk cId="1778547775" sldId="346"/>
            <ac:picMk id="11" creationId="{53776F1C-D19D-903C-6BEC-864320D9B0BA}"/>
          </ac:picMkLst>
        </pc:picChg>
        <pc:picChg chg="add mod">
          <ac:chgData name="Amit Grinson" userId="e60317c7d0fb281b" providerId="LiveId" clId="{9CCECC1D-EB59-4266-9264-04CBA3DA18B6}" dt="2024-01-26T07:27:24.456" v="1974" actId="1076"/>
          <ac:picMkLst>
            <pc:docMk/>
            <pc:sldMk cId="1778547775" sldId="346"/>
            <ac:picMk id="12" creationId="{A59D7FB5-AE24-30AE-D4EB-150B49D7F99C}"/>
          </ac:picMkLst>
        </pc:picChg>
        <pc:picChg chg="add mod modCrop">
          <ac:chgData name="Amit Grinson" userId="e60317c7d0fb281b" providerId="LiveId" clId="{9CCECC1D-EB59-4266-9264-04CBA3DA18B6}" dt="2024-01-26T07:29:42.569" v="1996" actId="14100"/>
          <ac:picMkLst>
            <pc:docMk/>
            <pc:sldMk cId="1778547775" sldId="346"/>
            <ac:picMk id="13" creationId="{45005B0A-05F8-172D-A17E-623CE6E484BD}"/>
          </ac:picMkLst>
        </pc:picChg>
      </pc:sldChg>
      <pc:sldChg chg="addSp delSp modSp add mod modTransition modAnim">
        <pc:chgData name="Amit Grinson" userId="e60317c7d0fb281b" providerId="LiveId" clId="{9CCECC1D-EB59-4266-9264-04CBA3DA18B6}" dt="2024-01-26T07:47:27.736" v="2682"/>
        <pc:sldMkLst>
          <pc:docMk/>
          <pc:sldMk cId="3240213997" sldId="347"/>
        </pc:sldMkLst>
        <pc:spChg chg="mod">
          <ac:chgData name="Amit Grinson" userId="e60317c7d0fb281b" providerId="LiveId" clId="{9CCECC1D-EB59-4266-9264-04CBA3DA18B6}" dt="2024-01-26T07:38:21.110" v="2213" actId="114"/>
          <ac:spMkLst>
            <pc:docMk/>
            <pc:sldMk cId="3240213997" sldId="347"/>
            <ac:spMk id="2" creationId="{76FA8615-EE76-68DF-5496-B870AB0E297A}"/>
          </ac:spMkLst>
        </pc:spChg>
        <pc:spChg chg="mod">
          <ac:chgData name="Amit Grinson" userId="e60317c7d0fb281b" providerId="LiveId" clId="{9CCECC1D-EB59-4266-9264-04CBA3DA18B6}" dt="2024-01-26T07:38:55.354" v="2231" actId="207"/>
          <ac:spMkLst>
            <pc:docMk/>
            <pc:sldMk cId="3240213997" sldId="347"/>
            <ac:spMk id="3" creationId="{1090D8D9-A3BB-1CAE-0CFE-87689ACCB6F4}"/>
          </ac:spMkLst>
        </pc:spChg>
        <pc:spChg chg="add del">
          <ac:chgData name="Amit Grinson" userId="e60317c7d0fb281b" providerId="LiveId" clId="{9CCECC1D-EB59-4266-9264-04CBA3DA18B6}" dt="2024-01-26T07:29:34.226" v="1995" actId="478"/>
          <ac:spMkLst>
            <pc:docMk/>
            <pc:sldMk cId="3240213997" sldId="347"/>
            <ac:spMk id="4" creationId="{5BEF06FB-5811-EAA7-86C5-FD580223B511}"/>
          </ac:spMkLst>
        </pc:spChg>
        <pc:spChg chg="add del mod">
          <ac:chgData name="Amit Grinson" userId="e60317c7d0fb281b" providerId="LiveId" clId="{9CCECC1D-EB59-4266-9264-04CBA3DA18B6}" dt="2024-01-26T07:30:55.341" v="2029" actId="478"/>
          <ac:spMkLst>
            <pc:docMk/>
            <pc:sldMk cId="3240213997" sldId="347"/>
            <ac:spMk id="5" creationId="{A81D4F53-4A80-4560-60C8-6D8CCD55A745}"/>
          </ac:spMkLst>
        </pc:spChg>
        <pc:spChg chg="add mod">
          <ac:chgData name="Amit Grinson" userId="e60317c7d0fb281b" providerId="LiveId" clId="{9CCECC1D-EB59-4266-9264-04CBA3DA18B6}" dt="2024-01-26T07:32:45.020" v="2160" actId="27636"/>
          <ac:spMkLst>
            <pc:docMk/>
            <pc:sldMk cId="3240213997" sldId="347"/>
            <ac:spMk id="6" creationId="{73CFA5B6-AF4C-4339-78F2-6B74AB9A5F3C}"/>
          </ac:spMkLst>
        </pc:spChg>
        <pc:picChg chg="del">
          <ac:chgData name="Amit Grinson" userId="e60317c7d0fb281b" providerId="LiveId" clId="{9CCECC1D-EB59-4266-9264-04CBA3DA18B6}" dt="2024-01-26T07:29:44.722" v="1997" actId="478"/>
          <ac:picMkLst>
            <pc:docMk/>
            <pc:sldMk cId="3240213997" sldId="347"/>
            <ac:picMk id="7" creationId="{D2DD520A-8F40-4337-2F08-A2315C437296}"/>
          </ac:picMkLst>
        </pc:picChg>
        <pc:picChg chg="mod">
          <ac:chgData name="Amit Grinson" userId="e60317c7d0fb281b" providerId="LiveId" clId="{9CCECC1D-EB59-4266-9264-04CBA3DA18B6}" dt="2024-01-26T07:30:52.686" v="2027" actId="1076"/>
          <ac:picMkLst>
            <pc:docMk/>
            <pc:sldMk cId="3240213997" sldId="347"/>
            <ac:picMk id="9" creationId="{9DA8B9F6-E393-1FD7-CADA-5C78031F6D56}"/>
          </ac:picMkLst>
        </pc:picChg>
        <pc:picChg chg="mod">
          <ac:chgData name="Amit Grinson" userId="e60317c7d0fb281b" providerId="LiveId" clId="{9CCECC1D-EB59-4266-9264-04CBA3DA18B6}" dt="2024-01-26T07:30:52.686" v="2027" actId="1076"/>
          <ac:picMkLst>
            <pc:docMk/>
            <pc:sldMk cId="3240213997" sldId="347"/>
            <ac:picMk id="11" creationId="{53776F1C-D19D-903C-6BEC-864320D9B0BA}"/>
          </ac:picMkLst>
        </pc:picChg>
        <pc:picChg chg="mod modCrop">
          <ac:chgData name="Amit Grinson" userId="e60317c7d0fb281b" providerId="LiveId" clId="{9CCECC1D-EB59-4266-9264-04CBA3DA18B6}" dt="2024-01-26T07:45:41.036" v="2675" actId="14100"/>
          <ac:picMkLst>
            <pc:docMk/>
            <pc:sldMk cId="3240213997" sldId="347"/>
            <ac:picMk id="13" creationId="{45005B0A-05F8-172D-A17E-623CE6E484BD}"/>
          </ac:picMkLst>
        </pc:picChg>
      </pc:sldChg>
      <pc:sldChg chg="addSp delSp modSp add mod">
        <pc:chgData name="Amit Grinson" userId="e60317c7d0fb281b" providerId="LiveId" clId="{9CCECC1D-EB59-4266-9264-04CBA3DA18B6}" dt="2024-01-26T07:48:45.409" v="2689" actId="1076"/>
        <pc:sldMkLst>
          <pc:docMk/>
          <pc:sldMk cId="408971656" sldId="348"/>
        </pc:sldMkLst>
        <pc:spChg chg="mod">
          <ac:chgData name="Amit Grinson" userId="e60317c7d0fb281b" providerId="LiveId" clId="{9CCECC1D-EB59-4266-9264-04CBA3DA18B6}" dt="2024-01-26T07:38:30.285" v="2217"/>
          <ac:spMkLst>
            <pc:docMk/>
            <pc:sldMk cId="408971656" sldId="348"/>
            <ac:spMk id="2" creationId="{76FA8615-EE76-68DF-5496-B870AB0E297A}"/>
          </ac:spMkLst>
        </pc:spChg>
        <pc:spChg chg="mod">
          <ac:chgData name="Amit Grinson" userId="e60317c7d0fb281b" providerId="LiveId" clId="{9CCECC1D-EB59-4266-9264-04CBA3DA18B6}" dt="2024-01-26T07:38:52.901" v="2230" actId="207"/>
          <ac:spMkLst>
            <pc:docMk/>
            <pc:sldMk cId="408971656" sldId="348"/>
            <ac:spMk id="3" creationId="{1090D8D9-A3BB-1CAE-0CFE-87689ACCB6F4}"/>
          </ac:spMkLst>
        </pc:spChg>
        <pc:spChg chg="del">
          <ac:chgData name="Amit Grinson" userId="e60317c7d0fb281b" providerId="LiveId" clId="{9CCECC1D-EB59-4266-9264-04CBA3DA18B6}" dt="2024-01-26T07:36:29.022" v="2162" actId="478"/>
          <ac:spMkLst>
            <pc:docMk/>
            <pc:sldMk cId="408971656" sldId="348"/>
            <ac:spMk id="6" creationId="{73CFA5B6-AF4C-4339-78F2-6B74AB9A5F3C}"/>
          </ac:spMkLst>
        </pc:spChg>
        <pc:picChg chg="add del mod">
          <ac:chgData name="Amit Grinson" userId="e60317c7d0fb281b" providerId="LiveId" clId="{9CCECC1D-EB59-4266-9264-04CBA3DA18B6}" dt="2024-01-26T07:37:17.066" v="2170" actId="478"/>
          <ac:picMkLst>
            <pc:docMk/>
            <pc:sldMk cId="408971656" sldId="348"/>
            <ac:picMk id="5" creationId="{3B7EB92A-CA19-2B38-D9BC-4BA2542F0E75}"/>
          </ac:picMkLst>
        </pc:picChg>
        <pc:picChg chg="add del mod">
          <ac:chgData name="Amit Grinson" userId="e60317c7d0fb281b" providerId="LiveId" clId="{9CCECC1D-EB59-4266-9264-04CBA3DA18B6}" dt="2024-01-26T07:39:59.377" v="2233" actId="478"/>
          <ac:picMkLst>
            <pc:docMk/>
            <pc:sldMk cId="408971656" sldId="348"/>
            <ac:picMk id="8" creationId="{6379527E-048E-79DD-A177-8B4820298D2D}"/>
          </ac:picMkLst>
        </pc:picChg>
        <pc:picChg chg="del">
          <ac:chgData name="Amit Grinson" userId="e60317c7d0fb281b" providerId="LiveId" clId="{9CCECC1D-EB59-4266-9264-04CBA3DA18B6}" dt="2024-01-26T07:36:30.679" v="2165" actId="478"/>
          <ac:picMkLst>
            <pc:docMk/>
            <pc:sldMk cId="408971656" sldId="348"/>
            <ac:picMk id="9" creationId="{9DA8B9F6-E393-1FD7-CADA-5C78031F6D56}"/>
          </ac:picMkLst>
        </pc:picChg>
        <pc:picChg chg="del">
          <ac:chgData name="Amit Grinson" userId="e60317c7d0fb281b" providerId="LiveId" clId="{9CCECC1D-EB59-4266-9264-04CBA3DA18B6}" dt="2024-01-26T07:36:29.577" v="2163" actId="478"/>
          <ac:picMkLst>
            <pc:docMk/>
            <pc:sldMk cId="408971656" sldId="348"/>
            <ac:picMk id="11" creationId="{53776F1C-D19D-903C-6BEC-864320D9B0BA}"/>
          </ac:picMkLst>
        </pc:picChg>
        <pc:picChg chg="add del mod">
          <ac:chgData name="Amit Grinson" userId="e60317c7d0fb281b" providerId="LiveId" clId="{9CCECC1D-EB59-4266-9264-04CBA3DA18B6}" dt="2024-01-26T07:48:32.759" v="2684" actId="478"/>
          <ac:picMkLst>
            <pc:docMk/>
            <pc:sldMk cId="408971656" sldId="348"/>
            <ac:picMk id="12" creationId="{E8F0491D-4A65-BE26-8762-14E7AF9703EE}"/>
          </ac:picMkLst>
        </pc:picChg>
        <pc:picChg chg="del">
          <ac:chgData name="Amit Grinson" userId="e60317c7d0fb281b" providerId="LiveId" clId="{9CCECC1D-EB59-4266-9264-04CBA3DA18B6}" dt="2024-01-26T07:36:29.971" v="2164" actId="478"/>
          <ac:picMkLst>
            <pc:docMk/>
            <pc:sldMk cId="408971656" sldId="348"/>
            <ac:picMk id="13" creationId="{45005B0A-05F8-172D-A17E-623CE6E484BD}"/>
          </ac:picMkLst>
        </pc:picChg>
        <pc:picChg chg="add mod">
          <ac:chgData name="Amit Grinson" userId="e60317c7d0fb281b" providerId="LiveId" clId="{9CCECC1D-EB59-4266-9264-04CBA3DA18B6}" dt="2024-01-26T07:48:45.409" v="2689" actId="1076"/>
          <ac:picMkLst>
            <pc:docMk/>
            <pc:sldMk cId="408971656" sldId="348"/>
            <ac:picMk id="15" creationId="{7ADF558A-2539-A924-901C-93F059E29F07}"/>
          </ac:picMkLst>
        </pc:picChg>
      </pc:sldChg>
      <pc:sldChg chg="addSp delSp modSp add mod modNotesTx">
        <pc:chgData name="Amit Grinson" userId="e60317c7d0fb281b" providerId="LiveId" clId="{9CCECC1D-EB59-4266-9264-04CBA3DA18B6}" dt="2024-01-26T18:45:53.913" v="2723" actId="20577"/>
        <pc:sldMkLst>
          <pc:docMk/>
          <pc:sldMk cId="1189689783" sldId="349"/>
        </pc:sldMkLst>
        <pc:spChg chg="mod">
          <ac:chgData name="Amit Grinson" userId="e60317c7d0fb281b" providerId="LiveId" clId="{9CCECC1D-EB59-4266-9264-04CBA3DA18B6}" dt="2024-01-26T07:38:39.465" v="2225" actId="20577"/>
          <ac:spMkLst>
            <pc:docMk/>
            <pc:sldMk cId="1189689783" sldId="349"/>
            <ac:spMk id="2" creationId="{76FA8615-EE76-68DF-5496-B870AB0E297A}"/>
          </ac:spMkLst>
        </pc:spChg>
        <pc:spChg chg="mod">
          <ac:chgData name="Amit Grinson" userId="e60317c7d0fb281b" providerId="LiveId" clId="{9CCECC1D-EB59-4266-9264-04CBA3DA18B6}" dt="2024-01-26T07:38:49.874" v="2229" actId="207"/>
          <ac:spMkLst>
            <pc:docMk/>
            <pc:sldMk cId="1189689783" sldId="349"/>
            <ac:spMk id="3" creationId="{1090D8D9-A3BB-1CAE-0CFE-87689ACCB6F4}"/>
          </ac:spMkLst>
        </pc:spChg>
        <pc:spChg chg="add mod">
          <ac:chgData name="Amit Grinson" userId="e60317c7d0fb281b" providerId="LiveId" clId="{9CCECC1D-EB59-4266-9264-04CBA3DA18B6}" dt="2024-01-26T18:45:53.913" v="2723" actId="20577"/>
          <ac:spMkLst>
            <pc:docMk/>
            <pc:sldMk cId="1189689783" sldId="349"/>
            <ac:spMk id="4" creationId="{6705C686-002F-55C2-8561-D236F2AE6478}"/>
          </ac:spMkLst>
        </pc:spChg>
        <pc:picChg chg="add del">
          <ac:chgData name="Amit Grinson" userId="e60317c7d0fb281b" providerId="LiveId" clId="{9CCECC1D-EB59-4266-9264-04CBA3DA18B6}" dt="2024-01-26T07:38:45.308" v="2228" actId="478"/>
          <ac:picMkLst>
            <pc:docMk/>
            <pc:sldMk cId="1189689783" sldId="349"/>
            <ac:picMk id="8" creationId="{6379527E-048E-79DD-A177-8B4820298D2D}"/>
          </ac:picMkLst>
        </pc:picChg>
      </pc:sldChg>
      <pc:sldChg chg="addSp delSp modSp add mod">
        <pc:chgData name="Amit Grinson" userId="e60317c7d0fb281b" providerId="LiveId" clId="{9CCECC1D-EB59-4266-9264-04CBA3DA18B6}" dt="2024-01-26T18:49:34.544" v="2745" actId="20577"/>
        <pc:sldMkLst>
          <pc:docMk/>
          <pc:sldMk cId="3031886888" sldId="350"/>
        </pc:sldMkLst>
        <pc:spChg chg="add mod">
          <ac:chgData name="Amit Grinson" userId="e60317c7d0fb281b" providerId="LiveId" clId="{9CCECC1D-EB59-4266-9264-04CBA3DA18B6}" dt="2024-01-26T18:49:34.544" v="2745" actId="20577"/>
          <ac:spMkLst>
            <pc:docMk/>
            <pc:sldMk cId="3031886888" sldId="350"/>
            <ac:spMk id="3" creationId="{75357BE0-EFE3-7D3A-F567-819EE1D55971}"/>
          </ac:spMkLst>
        </pc:spChg>
        <pc:picChg chg="del">
          <ac:chgData name="Amit Grinson" userId="e60317c7d0fb281b" providerId="LiveId" clId="{9CCECC1D-EB59-4266-9264-04CBA3DA18B6}" dt="2024-01-26T18:48:30.013" v="2737" actId="478"/>
          <ac:picMkLst>
            <pc:docMk/>
            <pc:sldMk cId="3031886888" sldId="350"/>
            <ac:picMk id="1026" creationId="{C9A93FB3-745F-3A13-31F4-FF120F3B27C1}"/>
          </ac:picMkLst>
        </pc:picChg>
        <pc:picChg chg="add mod">
          <ac:chgData name="Amit Grinson" userId="e60317c7d0fb281b" providerId="LiveId" clId="{9CCECC1D-EB59-4266-9264-04CBA3DA18B6}" dt="2024-01-26T18:48:43.237" v="2740" actId="1076"/>
          <ac:picMkLst>
            <pc:docMk/>
            <pc:sldMk cId="3031886888" sldId="350"/>
            <ac:picMk id="2050" creationId="{18C0FD78-B63A-8D0F-36B0-49C4EED258AA}"/>
          </ac:picMkLst>
        </pc:picChg>
      </pc:sldChg>
      <pc:sldChg chg="addSp delSp modSp add del">
        <pc:chgData name="Amit Grinson" userId="e60317c7d0fb281b" providerId="LiveId" clId="{9CCECC1D-EB59-4266-9264-04CBA3DA18B6}" dt="2024-01-26T18:50:02.692" v="2751" actId="47"/>
        <pc:sldMkLst>
          <pc:docMk/>
          <pc:sldMk cId="1007330503" sldId="351"/>
        </pc:sldMkLst>
        <pc:picChg chg="add del mod">
          <ac:chgData name="Amit Grinson" userId="e60317c7d0fb281b" providerId="LiveId" clId="{9CCECC1D-EB59-4266-9264-04CBA3DA18B6}" dt="2024-01-26T18:49:57.444" v="2750" actId="478"/>
          <ac:picMkLst>
            <pc:docMk/>
            <pc:sldMk cId="1007330503" sldId="351"/>
            <ac:picMk id="4" creationId="{007A4213-5415-153E-D719-DCE73217BD69}"/>
          </ac:picMkLst>
        </pc:picChg>
      </pc:sldChg>
      <pc:sldChg chg="addSp delSp modSp add mod delAnim modAnim">
        <pc:chgData name="Amit Grinson" userId="e60317c7d0fb281b" providerId="LiveId" clId="{9CCECC1D-EB59-4266-9264-04CBA3DA18B6}" dt="2024-01-27T12:06:54.111" v="4911" actId="14100"/>
        <pc:sldMkLst>
          <pc:docMk/>
          <pc:sldMk cId="3501424562" sldId="351"/>
        </pc:sldMkLst>
        <pc:spChg chg="mod">
          <ac:chgData name="Amit Grinson" userId="e60317c7d0fb281b" providerId="LiveId" clId="{9CCECC1D-EB59-4266-9264-04CBA3DA18B6}" dt="2024-01-27T08:29:13.739" v="3248" actId="20577"/>
          <ac:spMkLst>
            <pc:docMk/>
            <pc:sldMk cId="3501424562" sldId="351"/>
            <ac:spMk id="2" creationId="{76FA8615-EE76-68DF-5496-B870AB0E297A}"/>
          </ac:spMkLst>
        </pc:spChg>
        <pc:spChg chg="mod">
          <ac:chgData name="Amit Grinson" userId="e60317c7d0fb281b" providerId="LiveId" clId="{9CCECC1D-EB59-4266-9264-04CBA3DA18B6}" dt="2024-01-27T11:55:32.288" v="4893" actId="207"/>
          <ac:spMkLst>
            <pc:docMk/>
            <pc:sldMk cId="3501424562" sldId="351"/>
            <ac:spMk id="3" creationId="{1090D8D9-A3BB-1CAE-0CFE-87689ACCB6F4}"/>
          </ac:spMkLst>
        </pc:spChg>
        <pc:spChg chg="add mod">
          <ac:chgData name="Amit Grinson" userId="e60317c7d0fb281b" providerId="LiveId" clId="{9CCECC1D-EB59-4266-9264-04CBA3DA18B6}" dt="2024-01-27T12:06:54.111" v="4911" actId="14100"/>
          <ac:spMkLst>
            <pc:docMk/>
            <pc:sldMk cId="3501424562" sldId="351"/>
            <ac:spMk id="6" creationId="{CB25BAE9-6CE3-310B-F241-72FF53B5E608}"/>
          </ac:spMkLst>
        </pc:spChg>
        <pc:spChg chg="add mod">
          <ac:chgData name="Amit Grinson" userId="e60317c7d0fb281b" providerId="LiveId" clId="{9CCECC1D-EB59-4266-9264-04CBA3DA18B6}" dt="2024-01-27T11:52:56.922" v="4821" actId="1076"/>
          <ac:spMkLst>
            <pc:docMk/>
            <pc:sldMk cId="3501424562" sldId="351"/>
            <ac:spMk id="7" creationId="{034E40FA-27FB-263D-B1DE-0E5AC9F27253}"/>
          </ac:spMkLst>
        </pc:spChg>
        <pc:spChg chg="add mod">
          <ac:chgData name="Amit Grinson" userId="e60317c7d0fb281b" providerId="LiveId" clId="{9CCECC1D-EB59-4266-9264-04CBA3DA18B6}" dt="2024-01-27T11:56:36.475" v="4901" actId="14100"/>
          <ac:spMkLst>
            <pc:docMk/>
            <pc:sldMk cId="3501424562" sldId="351"/>
            <ac:spMk id="8" creationId="{7352D71E-2C70-D414-2780-9CB81B1A42C7}"/>
          </ac:spMkLst>
        </pc:spChg>
        <pc:picChg chg="del">
          <ac:chgData name="Amit Grinson" userId="e60317c7d0fb281b" providerId="LiveId" clId="{9CCECC1D-EB59-4266-9264-04CBA3DA18B6}" dt="2024-01-26T18:51:17.397" v="2953" actId="478"/>
          <ac:picMkLst>
            <pc:docMk/>
            <pc:sldMk cId="3501424562" sldId="351"/>
            <ac:picMk id="5" creationId="{035423A2-8688-86A3-3952-6CC02C36909F}"/>
          </ac:picMkLst>
        </pc:picChg>
        <pc:picChg chg="add mod">
          <ac:chgData name="Amit Grinson" userId="e60317c7d0fb281b" providerId="LiveId" clId="{9CCECC1D-EB59-4266-9264-04CBA3DA18B6}" dt="2024-01-27T11:53:50.686" v="4826" actId="1076"/>
          <ac:picMkLst>
            <pc:docMk/>
            <pc:sldMk cId="3501424562" sldId="351"/>
            <ac:picMk id="5" creationId="{8FF5DDBF-B768-97AF-618A-F0C242269FD2}"/>
          </ac:picMkLst>
        </pc:picChg>
        <pc:picChg chg="add del mod">
          <ac:chgData name="Amit Grinson" userId="e60317c7d0fb281b" providerId="LiveId" clId="{9CCECC1D-EB59-4266-9264-04CBA3DA18B6}" dt="2024-01-26T19:00:59.102" v="3063" actId="478"/>
          <ac:picMkLst>
            <pc:docMk/>
            <pc:sldMk cId="3501424562" sldId="351"/>
            <ac:picMk id="6" creationId="{B42AC638-5B83-AC91-EE8E-9570B554CAA1}"/>
          </ac:picMkLst>
        </pc:picChg>
        <pc:picChg chg="add del mod">
          <ac:chgData name="Amit Grinson" userId="e60317c7d0fb281b" providerId="LiveId" clId="{9CCECC1D-EB59-4266-9264-04CBA3DA18B6}" dt="2024-01-26T19:00:59.102" v="3063" actId="478"/>
          <ac:picMkLst>
            <pc:docMk/>
            <pc:sldMk cId="3501424562" sldId="351"/>
            <ac:picMk id="8" creationId="{C54C99F5-7982-1A54-2C3D-EE21A4ECC8AB}"/>
          </ac:picMkLst>
        </pc:picChg>
        <pc:picChg chg="add mod">
          <ac:chgData name="Amit Grinson" userId="e60317c7d0fb281b" providerId="LiveId" clId="{9CCECC1D-EB59-4266-9264-04CBA3DA18B6}" dt="2024-01-27T11:54:56.275" v="4884" actId="1076"/>
          <ac:picMkLst>
            <pc:docMk/>
            <pc:sldMk cId="3501424562" sldId="351"/>
            <ac:picMk id="10" creationId="{69BD3FEE-5D1D-7A7A-AFE0-1B82F7ECC5F0}"/>
          </ac:picMkLst>
        </pc:picChg>
        <pc:picChg chg="add mod">
          <ac:chgData name="Amit Grinson" userId="e60317c7d0fb281b" providerId="LiveId" clId="{9CCECC1D-EB59-4266-9264-04CBA3DA18B6}" dt="2024-01-27T11:56:43.203" v="4902" actId="1076"/>
          <ac:picMkLst>
            <pc:docMk/>
            <pc:sldMk cId="3501424562" sldId="351"/>
            <ac:picMk id="11" creationId="{15FE0642-4BCF-5C78-820D-52146ED262A6}"/>
          </ac:picMkLst>
        </pc:picChg>
        <pc:picChg chg="add del mod">
          <ac:chgData name="Amit Grinson" userId="e60317c7d0fb281b" providerId="LiveId" clId="{9CCECC1D-EB59-4266-9264-04CBA3DA18B6}" dt="2024-01-26T19:00:59.102" v="3063" actId="478"/>
          <ac:picMkLst>
            <pc:docMk/>
            <pc:sldMk cId="3501424562" sldId="351"/>
            <ac:picMk id="12" creationId="{006525A6-79F9-1970-404B-0C1281768F0D}"/>
          </ac:picMkLst>
        </pc:picChg>
        <pc:picChg chg="add del mod">
          <ac:chgData name="Amit Grinson" userId="e60317c7d0fb281b" providerId="LiveId" clId="{9CCECC1D-EB59-4266-9264-04CBA3DA18B6}" dt="2024-01-26T19:00:59.102" v="3063" actId="478"/>
          <ac:picMkLst>
            <pc:docMk/>
            <pc:sldMk cId="3501424562" sldId="351"/>
            <ac:picMk id="13" creationId="{DB072D56-23E0-9421-E3C7-9AAD91DF13CF}"/>
          </ac:picMkLst>
        </pc:picChg>
        <pc:picChg chg="add del mod">
          <ac:chgData name="Amit Grinson" userId="e60317c7d0fb281b" providerId="LiveId" clId="{9CCECC1D-EB59-4266-9264-04CBA3DA18B6}" dt="2024-01-26T19:00:59.102" v="3063" actId="478"/>
          <ac:picMkLst>
            <pc:docMk/>
            <pc:sldMk cId="3501424562" sldId="351"/>
            <ac:picMk id="14" creationId="{5BAA09A6-48D5-FC34-B798-0B0E7150A033}"/>
          </ac:picMkLst>
        </pc:picChg>
        <pc:picChg chg="add del mod">
          <ac:chgData name="Amit Grinson" userId="e60317c7d0fb281b" providerId="LiveId" clId="{9CCECC1D-EB59-4266-9264-04CBA3DA18B6}" dt="2024-01-26T19:00:59.102" v="3063" actId="478"/>
          <ac:picMkLst>
            <pc:docMk/>
            <pc:sldMk cId="3501424562" sldId="351"/>
            <ac:picMk id="15" creationId="{E81E10A9-A2B0-B26F-9607-B957BD462F6B}"/>
          </ac:picMkLst>
        </pc:picChg>
        <pc:picChg chg="add del mod">
          <ac:chgData name="Amit Grinson" userId="e60317c7d0fb281b" providerId="LiveId" clId="{9CCECC1D-EB59-4266-9264-04CBA3DA18B6}" dt="2024-01-26T19:00:59.102" v="3063" actId="478"/>
          <ac:picMkLst>
            <pc:docMk/>
            <pc:sldMk cId="3501424562" sldId="351"/>
            <ac:picMk id="16" creationId="{09D0FB64-CD11-9FD3-2F62-98AF2884AB90}"/>
          </ac:picMkLst>
        </pc:picChg>
        <pc:picChg chg="add mod">
          <ac:chgData name="Amit Grinson" userId="e60317c7d0fb281b" providerId="LiveId" clId="{9CCECC1D-EB59-4266-9264-04CBA3DA18B6}" dt="2024-01-26T18:54:01.596" v="2982" actId="1076"/>
          <ac:picMkLst>
            <pc:docMk/>
            <pc:sldMk cId="3501424562" sldId="351"/>
            <ac:picMk id="17" creationId="{D2568ECF-248B-FE3E-94E7-09D8C2DD5360}"/>
          </ac:picMkLst>
        </pc:picChg>
        <pc:picChg chg="add mod">
          <ac:chgData name="Amit Grinson" userId="e60317c7d0fb281b" providerId="LiveId" clId="{9CCECC1D-EB59-4266-9264-04CBA3DA18B6}" dt="2024-01-26T18:53:57.422" v="2978"/>
          <ac:picMkLst>
            <pc:docMk/>
            <pc:sldMk cId="3501424562" sldId="351"/>
            <ac:picMk id="18" creationId="{BD40D3B6-50E1-9B07-639E-3A88D9017641}"/>
          </ac:picMkLst>
        </pc:picChg>
        <pc:picChg chg="add del mod">
          <ac:chgData name="Amit Grinson" userId="e60317c7d0fb281b" providerId="LiveId" clId="{9CCECC1D-EB59-4266-9264-04CBA3DA18B6}" dt="2024-01-26T19:00:59.102" v="3063" actId="478"/>
          <ac:picMkLst>
            <pc:docMk/>
            <pc:sldMk cId="3501424562" sldId="351"/>
            <ac:picMk id="19" creationId="{269AED2B-9E79-9B85-C692-7153D496387A}"/>
          </ac:picMkLst>
        </pc:picChg>
        <pc:picChg chg="add del mod">
          <ac:chgData name="Amit Grinson" userId="e60317c7d0fb281b" providerId="LiveId" clId="{9CCECC1D-EB59-4266-9264-04CBA3DA18B6}" dt="2024-01-26T19:00:59.102" v="3063" actId="478"/>
          <ac:picMkLst>
            <pc:docMk/>
            <pc:sldMk cId="3501424562" sldId="351"/>
            <ac:picMk id="20" creationId="{5918FE05-1E73-9D3B-C66D-FB1CFA184420}"/>
          </ac:picMkLst>
        </pc:picChg>
        <pc:picChg chg="add del mod">
          <ac:chgData name="Amit Grinson" userId="e60317c7d0fb281b" providerId="LiveId" clId="{9CCECC1D-EB59-4266-9264-04CBA3DA18B6}" dt="2024-01-26T19:00:59.102" v="3063" actId="478"/>
          <ac:picMkLst>
            <pc:docMk/>
            <pc:sldMk cId="3501424562" sldId="351"/>
            <ac:picMk id="21" creationId="{4F0AE48D-30E4-427A-83FD-0F85B4BC4591}"/>
          </ac:picMkLst>
        </pc:picChg>
        <pc:picChg chg="add del mod">
          <ac:chgData name="Amit Grinson" userId="e60317c7d0fb281b" providerId="LiveId" clId="{9CCECC1D-EB59-4266-9264-04CBA3DA18B6}" dt="2024-01-26T19:00:59.102" v="3063" actId="478"/>
          <ac:picMkLst>
            <pc:docMk/>
            <pc:sldMk cId="3501424562" sldId="351"/>
            <ac:picMk id="22" creationId="{083A13FC-D9DB-2DAD-3857-FC64A0D69FC8}"/>
          </ac:picMkLst>
        </pc:picChg>
        <pc:picChg chg="add del mod">
          <ac:chgData name="Amit Grinson" userId="e60317c7d0fb281b" providerId="LiveId" clId="{9CCECC1D-EB59-4266-9264-04CBA3DA18B6}" dt="2024-01-26T19:00:59.102" v="3063" actId="478"/>
          <ac:picMkLst>
            <pc:docMk/>
            <pc:sldMk cId="3501424562" sldId="351"/>
            <ac:picMk id="23" creationId="{83C9E93D-986C-0296-40AE-CF7E5F6FA938}"/>
          </ac:picMkLst>
        </pc:picChg>
        <pc:picChg chg="add del mod">
          <ac:chgData name="Amit Grinson" userId="e60317c7d0fb281b" providerId="LiveId" clId="{9CCECC1D-EB59-4266-9264-04CBA3DA18B6}" dt="2024-01-26T19:00:59.102" v="3063" actId="478"/>
          <ac:picMkLst>
            <pc:docMk/>
            <pc:sldMk cId="3501424562" sldId="351"/>
            <ac:picMk id="24" creationId="{ACEE00A3-E23E-242C-1654-A3BC0C9FB2F9}"/>
          </ac:picMkLst>
        </pc:picChg>
        <pc:picChg chg="add del mod">
          <ac:chgData name="Amit Grinson" userId="e60317c7d0fb281b" providerId="LiveId" clId="{9CCECC1D-EB59-4266-9264-04CBA3DA18B6}" dt="2024-01-26T19:00:59.102" v="3063" actId="478"/>
          <ac:picMkLst>
            <pc:docMk/>
            <pc:sldMk cId="3501424562" sldId="351"/>
            <ac:picMk id="25" creationId="{C3F5DB4D-BBFA-BEC3-ABB3-EEB40AE30EB6}"/>
          </ac:picMkLst>
        </pc:picChg>
        <pc:picChg chg="add del mod">
          <ac:chgData name="Amit Grinson" userId="e60317c7d0fb281b" providerId="LiveId" clId="{9CCECC1D-EB59-4266-9264-04CBA3DA18B6}" dt="2024-01-26T19:00:59.102" v="3063" actId="478"/>
          <ac:picMkLst>
            <pc:docMk/>
            <pc:sldMk cId="3501424562" sldId="351"/>
            <ac:picMk id="26" creationId="{548E746E-F85A-E3FE-8EB8-1A4E66C6CF8D}"/>
          </ac:picMkLst>
        </pc:picChg>
        <pc:cxnChg chg="add del">
          <ac:chgData name="Amit Grinson" userId="e60317c7d0fb281b" providerId="LiveId" clId="{9CCECC1D-EB59-4266-9264-04CBA3DA18B6}" dt="2024-01-26T18:52:37.038" v="2962" actId="11529"/>
          <ac:cxnSpMkLst>
            <pc:docMk/>
            <pc:sldMk cId="3501424562" sldId="351"/>
            <ac:cxnSpMk id="10" creationId="{D181D1E2-1098-19B8-BF84-899F7FAEEB16}"/>
          </ac:cxnSpMkLst>
        </pc:cxnChg>
      </pc:sldChg>
      <pc:sldChg chg="addSp delSp modSp add mod ord delAnim modAnim">
        <pc:chgData name="Amit Grinson" userId="e60317c7d0fb281b" providerId="LiveId" clId="{9CCECC1D-EB59-4266-9264-04CBA3DA18B6}" dt="2024-01-27T11:50:28.019" v="4810" actId="14100"/>
        <pc:sldMkLst>
          <pc:docMk/>
          <pc:sldMk cId="3965549416" sldId="352"/>
        </pc:sldMkLst>
        <pc:spChg chg="mod">
          <ac:chgData name="Amit Grinson" userId="e60317c7d0fb281b" providerId="LiveId" clId="{9CCECC1D-EB59-4266-9264-04CBA3DA18B6}" dt="2024-01-27T08:29:11.330" v="3247" actId="20577"/>
          <ac:spMkLst>
            <pc:docMk/>
            <pc:sldMk cId="3965549416" sldId="352"/>
            <ac:spMk id="2" creationId="{76FA8615-EE76-68DF-5496-B870AB0E297A}"/>
          </ac:spMkLst>
        </pc:spChg>
        <pc:spChg chg="mod">
          <ac:chgData name="Amit Grinson" userId="e60317c7d0fb281b" providerId="LiveId" clId="{9CCECC1D-EB59-4266-9264-04CBA3DA18B6}" dt="2024-01-27T11:47:45.667" v="4779" actId="20577"/>
          <ac:spMkLst>
            <pc:docMk/>
            <pc:sldMk cId="3965549416" sldId="352"/>
            <ac:spMk id="3" creationId="{1090D8D9-A3BB-1CAE-0CFE-87689ACCB6F4}"/>
          </ac:spMkLst>
        </pc:spChg>
        <pc:picChg chg="add mod">
          <ac:chgData name="Amit Grinson" userId="e60317c7d0fb281b" providerId="LiveId" clId="{9CCECC1D-EB59-4266-9264-04CBA3DA18B6}" dt="2024-01-27T11:46:57.754" v="4721" actId="1076"/>
          <ac:picMkLst>
            <pc:docMk/>
            <pc:sldMk cId="3965549416" sldId="352"/>
            <ac:picMk id="5" creationId="{5BF2603A-FBB8-D43B-C204-D0F84090DA38}"/>
          </ac:picMkLst>
        </pc:picChg>
        <pc:picChg chg="del">
          <ac:chgData name="Amit Grinson" userId="e60317c7d0fb281b" providerId="LiveId" clId="{9CCECC1D-EB59-4266-9264-04CBA3DA18B6}" dt="2024-01-27T11:46:38.554" v="4714" actId="478"/>
          <ac:picMkLst>
            <pc:docMk/>
            <pc:sldMk cId="3965549416" sldId="352"/>
            <ac:picMk id="6" creationId="{B42AC638-5B83-AC91-EE8E-9570B554CAA1}"/>
          </ac:picMkLst>
        </pc:picChg>
        <pc:picChg chg="del">
          <ac:chgData name="Amit Grinson" userId="e60317c7d0fb281b" providerId="LiveId" clId="{9CCECC1D-EB59-4266-9264-04CBA3DA18B6}" dt="2024-01-27T11:46:38.554" v="4714" actId="478"/>
          <ac:picMkLst>
            <pc:docMk/>
            <pc:sldMk cId="3965549416" sldId="352"/>
            <ac:picMk id="8" creationId="{C54C99F5-7982-1A54-2C3D-EE21A4ECC8AB}"/>
          </ac:picMkLst>
        </pc:picChg>
        <pc:picChg chg="add mod">
          <ac:chgData name="Amit Grinson" userId="e60317c7d0fb281b" providerId="LiveId" clId="{9CCECC1D-EB59-4266-9264-04CBA3DA18B6}" dt="2024-01-27T11:50:17.965" v="4807" actId="1076"/>
          <ac:picMkLst>
            <pc:docMk/>
            <pc:sldMk cId="3965549416" sldId="352"/>
            <ac:picMk id="9" creationId="{86B1F5EF-F729-8E38-B750-4C72339D1921}"/>
          </ac:picMkLst>
        </pc:picChg>
        <pc:picChg chg="add mod">
          <ac:chgData name="Amit Grinson" userId="e60317c7d0fb281b" providerId="LiveId" clId="{9CCECC1D-EB59-4266-9264-04CBA3DA18B6}" dt="2024-01-27T11:49:47.745" v="4797" actId="1076"/>
          <ac:picMkLst>
            <pc:docMk/>
            <pc:sldMk cId="3965549416" sldId="352"/>
            <ac:picMk id="11" creationId="{7194F269-D13E-04CD-E04F-AF403F3BE7CF}"/>
          </ac:picMkLst>
        </pc:picChg>
        <pc:picChg chg="del">
          <ac:chgData name="Amit Grinson" userId="e60317c7d0fb281b" providerId="LiveId" clId="{9CCECC1D-EB59-4266-9264-04CBA3DA18B6}" dt="2024-01-27T11:46:38.554" v="4714" actId="478"/>
          <ac:picMkLst>
            <pc:docMk/>
            <pc:sldMk cId="3965549416" sldId="352"/>
            <ac:picMk id="12" creationId="{006525A6-79F9-1970-404B-0C1281768F0D}"/>
          </ac:picMkLst>
        </pc:picChg>
        <pc:picChg chg="del">
          <ac:chgData name="Amit Grinson" userId="e60317c7d0fb281b" providerId="LiveId" clId="{9CCECC1D-EB59-4266-9264-04CBA3DA18B6}" dt="2024-01-27T11:46:38.554" v="4714" actId="478"/>
          <ac:picMkLst>
            <pc:docMk/>
            <pc:sldMk cId="3965549416" sldId="352"/>
            <ac:picMk id="13" creationId="{DB072D56-23E0-9421-E3C7-9AAD91DF13CF}"/>
          </ac:picMkLst>
        </pc:picChg>
        <pc:picChg chg="del">
          <ac:chgData name="Amit Grinson" userId="e60317c7d0fb281b" providerId="LiveId" clId="{9CCECC1D-EB59-4266-9264-04CBA3DA18B6}" dt="2024-01-27T11:46:38.554" v="4714" actId="478"/>
          <ac:picMkLst>
            <pc:docMk/>
            <pc:sldMk cId="3965549416" sldId="352"/>
            <ac:picMk id="14" creationId="{5BAA09A6-48D5-FC34-B798-0B0E7150A033}"/>
          </ac:picMkLst>
        </pc:picChg>
        <pc:picChg chg="del">
          <ac:chgData name="Amit Grinson" userId="e60317c7d0fb281b" providerId="LiveId" clId="{9CCECC1D-EB59-4266-9264-04CBA3DA18B6}" dt="2024-01-27T11:46:38.554" v="4714" actId="478"/>
          <ac:picMkLst>
            <pc:docMk/>
            <pc:sldMk cId="3965549416" sldId="352"/>
            <ac:picMk id="15" creationId="{E81E10A9-A2B0-B26F-9607-B957BD462F6B}"/>
          </ac:picMkLst>
        </pc:picChg>
        <pc:picChg chg="del">
          <ac:chgData name="Amit Grinson" userId="e60317c7d0fb281b" providerId="LiveId" clId="{9CCECC1D-EB59-4266-9264-04CBA3DA18B6}" dt="2024-01-27T11:46:38.554" v="4714" actId="478"/>
          <ac:picMkLst>
            <pc:docMk/>
            <pc:sldMk cId="3965549416" sldId="352"/>
            <ac:picMk id="16" creationId="{09D0FB64-CD11-9FD3-2F62-98AF2884AB90}"/>
          </ac:picMkLst>
        </pc:picChg>
        <pc:picChg chg="add del mod">
          <ac:chgData name="Amit Grinson" userId="e60317c7d0fb281b" providerId="LiveId" clId="{9CCECC1D-EB59-4266-9264-04CBA3DA18B6}" dt="2024-01-27T11:49:08.103" v="4791" actId="478"/>
          <ac:picMkLst>
            <pc:docMk/>
            <pc:sldMk cId="3965549416" sldId="352"/>
            <ac:picMk id="18" creationId="{C390169B-D2D8-C34D-372D-3B3C8BC0BCBF}"/>
          </ac:picMkLst>
        </pc:picChg>
        <pc:picChg chg="del">
          <ac:chgData name="Amit Grinson" userId="e60317c7d0fb281b" providerId="LiveId" clId="{9CCECC1D-EB59-4266-9264-04CBA3DA18B6}" dt="2024-01-27T11:46:38.554" v="4714" actId="478"/>
          <ac:picMkLst>
            <pc:docMk/>
            <pc:sldMk cId="3965549416" sldId="352"/>
            <ac:picMk id="19" creationId="{269AED2B-9E79-9B85-C692-7153D496387A}"/>
          </ac:picMkLst>
        </pc:picChg>
        <pc:picChg chg="del">
          <ac:chgData name="Amit Grinson" userId="e60317c7d0fb281b" providerId="LiveId" clId="{9CCECC1D-EB59-4266-9264-04CBA3DA18B6}" dt="2024-01-27T11:46:38.554" v="4714" actId="478"/>
          <ac:picMkLst>
            <pc:docMk/>
            <pc:sldMk cId="3965549416" sldId="352"/>
            <ac:picMk id="20" creationId="{5918FE05-1E73-9D3B-C66D-FB1CFA184420}"/>
          </ac:picMkLst>
        </pc:picChg>
        <pc:picChg chg="del">
          <ac:chgData name="Amit Grinson" userId="e60317c7d0fb281b" providerId="LiveId" clId="{9CCECC1D-EB59-4266-9264-04CBA3DA18B6}" dt="2024-01-27T11:46:38.554" v="4714" actId="478"/>
          <ac:picMkLst>
            <pc:docMk/>
            <pc:sldMk cId="3965549416" sldId="352"/>
            <ac:picMk id="21" creationId="{4F0AE48D-30E4-427A-83FD-0F85B4BC4591}"/>
          </ac:picMkLst>
        </pc:picChg>
        <pc:picChg chg="del">
          <ac:chgData name="Amit Grinson" userId="e60317c7d0fb281b" providerId="LiveId" clId="{9CCECC1D-EB59-4266-9264-04CBA3DA18B6}" dt="2024-01-27T11:46:38.554" v="4714" actId="478"/>
          <ac:picMkLst>
            <pc:docMk/>
            <pc:sldMk cId="3965549416" sldId="352"/>
            <ac:picMk id="22" creationId="{083A13FC-D9DB-2DAD-3857-FC64A0D69FC8}"/>
          </ac:picMkLst>
        </pc:picChg>
        <pc:picChg chg="del">
          <ac:chgData name="Amit Grinson" userId="e60317c7d0fb281b" providerId="LiveId" clId="{9CCECC1D-EB59-4266-9264-04CBA3DA18B6}" dt="2024-01-27T11:46:38.554" v="4714" actId="478"/>
          <ac:picMkLst>
            <pc:docMk/>
            <pc:sldMk cId="3965549416" sldId="352"/>
            <ac:picMk id="23" creationId="{83C9E93D-986C-0296-40AE-CF7E5F6FA938}"/>
          </ac:picMkLst>
        </pc:picChg>
        <pc:picChg chg="del">
          <ac:chgData name="Amit Grinson" userId="e60317c7d0fb281b" providerId="LiveId" clId="{9CCECC1D-EB59-4266-9264-04CBA3DA18B6}" dt="2024-01-27T11:46:38.554" v="4714" actId="478"/>
          <ac:picMkLst>
            <pc:docMk/>
            <pc:sldMk cId="3965549416" sldId="352"/>
            <ac:picMk id="24" creationId="{ACEE00A3-E23E-242C-1654-A3BC0C9FB2F9}"/>
          </ac:picMkLst>
        </pc:picChg>
        <pc:picChg chg="del">
          <ac:chgData name="Amit Grinson" userId="e60317c7d0fb281b" providerId="LiveId" clId="{9CCECC1D-EB59-4266-9264-04CBA3DA18B6}" dt="2024-01-27T11:46:38.554" v="4714" actId="478"/>
          <ac:picMkLst>
            <pc:docMk/>
            <pc:sldMk cId="3965549416" sldId="352"/>
            <ac:picMk id="25" creationId="{C3F5DB4D-BBFA-BEC3-ABB3-EEB40AE30EB6}"/>
          </ac:picMkLst>
        </pc:picChg>
        <pc:picChg chg="del">
          <ac:chgData name="Amit Grinson" userId="e60317c7d0fb281b" providerId="LiveId" clId="{9CCECC1D-EB59-4266-9264-04CBA3DA18B6}" dt="2024-01-27T11:46:38.554" v="4714" actId="478"/>
          <ac:picMkLst>
            <pc:docMk/>
            <pc:sldMk cId="3965549416" sldId="352"/>
            <ac:picMk id="26" creationId="{548E746E-F85A-E3FE-8EB8-1A4E66C6CF8D}"/>
          </ac:picMkLst>
        </pc:picChg>
        <pc:picChg chg="add mod">
          <ac:chgData name="Amit Grinson" userId="e60317c7d0fb281b" providerId="LiveId" clId="{9CCECC1D-EB59-4266-9264-04CBA3DA18B6}" dt="2024-01-27T11:50:28.019" v="4810" actId="14100"/>
          <ac:picMkLst>
            <pc:docMk/>
            <pc:sldMk cId="3965549416" sldId="352"/>
            <ac:picMk id="28" creationId="{157823C0-AB0E-A7AA-BD2B-2B5CA266C639}"/>
          </ac:picMkLst>
        </pc:picChg>
        <pc:picChg chg="add mod">
          <ac:chgData name="Amit Grinson" userId="e60317c7d0fb281b" providerId="LiveId" clId="{9CCECC1D-EB59-4266-9264-04CBA3DA18B6}" dt="2024-01-27T11:50:02.650" v="4803" actId="1076"/>
          <ac:picMkLst>
            <pc:docMk/>
            <pc:sldMk cId="3965549416" sldId="352"/>
            <ac:picMk id="29" creationId="{A4FC0391-8DB6-11FD-C362-7FEA885210CC}"/>
          </ac:picMkLst>
        </pc:picChg>
      </pc:sldChg>
      <pc:sldChg chg="addSp delSp modSp add mod modAnim modNotesTx">
        <pc:chgData name="Amit Grinson" userId="e60317c7d0fb281b" providerId="LiveId" clId="{9CCECC1D-EB59-4266-9264-04CBA3DA18B6}" dt="2024-01-27T08:56:28.400" v="3691" actId="20577"/>
        <pc:sldMkLst>
          <pc:docMk/>
          <pc:sldMk cId="2509828060" sldId="353"/>
        </pc:sldMkLst>
        <pc:spChg chg="mod">
          <ac:chgData name="Amit Grinson" userId="e60317c7d0fb281b" providerId="LiveId" clId="{9CCECC1D-EB59-4266-9264-04CBA3DA18B6}" dt="2024-01-27T08:52:46.353" v="3538" actId="120"/>
          <ac:spMkLst>
            <pc:docMk/>
            <pc:sldMk cId="2509828060" sldId="353"/>
            <ac:spMk id="2" creationId="{76FA8615-EE76-68DF-5496-B870AB0E297A}"/>
          </ac:spMkLst>
        </pc:spChg>
        <pc:spChg chg="del mod">
          <ac:chgData name="Amit Grinson" userId="e60317c7d0fb281b" providerId="LiveId" clId="{9CCECC1D-EB59-4266-9264-04CBA3DA18B6}" dt="2024-01-27T08:40:09.088" v="3341" actId="478"/>
          <ac:spMkLst>
            <pc:docMk/>
            <pc:sldMk cId="2509828060" sldId="353"/>
            <ac:spMk id="3" creationId="{1090D8D9-A3BB-1CAE-0CFE-87689ACCB6F4}"/>
          </ac:spMkLst>
        </pc:spChg>
        <pc:spChg chg="add del mod">
          <ac:chgData name="Amit Grinson" userId="e60317c7d0fb281b" providerId="LiveId" clId="{9CCECC1D-EB59-4266-9264-04CBA3DA18B6}" dt="2024-01-27T08:40:11.086" v="3342" actId="478"/>
          <ac:spMkLst>
            <pc:docMk/>
            <pc:sldMk cId="2509828060" sldId="353"/>
            <ac:spMk id="16" creationId="{0CA1ADB7-8557-7AC4-A519-3D5116645647}"/>
          </ac:spMkLst>
        </pc:spChg>
        <pc:picChg chg="add mod">
          <ac:chgData name="Amit Grinson" userId="e60317c7d0fb281b" providerId="LiveId" clId="{9CCECC1D-EB59-4266-9264-04CBA3DA18B6}" dt="2024-01-27T08:56:11.698" v="3602" actId="1035"/>
          <ac:picMkLst>
            <pc:docMk/>
            <pc:sldMk cId="2509828060" sldId="353"/>
            <ac:picMk id="5" creationId="{54825820-7628-DFFC-DD44-C1B6F8F183F4}"/>
          </ac:picMkLst>
        </pc:picChg>
        <pc:picChg chg="add del mod">
          <ac:chgData name="Amit Grinson" userId="e60317c7d0fb281b" providerId="LiveId" clId="{9CCECC1D-EB59-4266-9264-04CBA3DA18B6}" dt="2024-01-27T08:31:35.255" v="3304" actId="478"/>
          <ac:picMkLst>
            <pc:docMk/>
            <pc:sldMk cId="2509828060" sldId="353"/>
            <ac:picMk id="7" creationId="{9F39F7D6-F91C-F8CD-AD5D-2D1445864BAF}"/>
          </ac:picMkLst>
        </pc:picChg>
        <pc:picChg chg="add mod">
          <ac:chgData name="Amit Grinson" userId="e60317c7d0fb281b" providerId="LiveId" clId="{9CCECC1D-EB59-4266-9264-04CBA3DA18B6}" dt="2024-01-27T08:56:11.698" v="3602" actId="1035"/>
          <ac:picMkLst>
            <pc:docMk/>
            <pc:sldMk cId="2509828060" sldId="353"/>
            <ac:picMk id="9" creationId="{D289923E-0216-792D-7BA3-26C2DAB4B36F}"/>
          </ac:picMkLst>
        </pc:picChg>
        <pc:picChg chg="add mod">
          <ac:chgData name="Amit Grinson" userId="e60317c7d0fb281b" providerId="LiveId" clId="{9CCECC1D-EB59-4266-9264-04CBA3DA18B6}" dt="2024-01-27T08:56:11.698" v="3602" actId="1035"/>
          <ac:picMkLst>
            <pc:docMk/>
            <pc:sldMk cId="2509828060" sldId="353"/>
            <ac:picMk id="11" creationId="{644F7F33-8637-033C-053C-81F5754FB8FF}"/>
          </ac:picMkLst>
        </pc:picChg>
        <pc:picChg chg="add mod">
          <ac:chgData name="Amit Grinson" userId="e60317c7d0fb281b" providerId="LiveId" clId="{9CCECC1D-EB59-4266-9264-04CBA3DA18B6}" dt="2024-01-27T08:56:11.698" v="3602" actId="1035"/>
          <ac:picMkLst>
            <pc:docMk/>
            <pc:sldMk cId="2509828060" sldId="353"/>
            <ac:picMk id="13" creationId="{6093D0DD-76F4-0384-FA0C-8E3C1E4E2C28}"/>
          </ac:picMkLst>
        </pc:picChg>
        <pc:picChg chg="add mod">
          <ac:chgData name="Amit Grinson" userId="e60317c7d0fb281b" providerId="LiveId" clId="{9CCECC1D-EB59-4266-9264-04CBA3DA18B6}" dt="2024-01-27T08:56:11.698" v="3602" actId="1035"/>
          <ac:picMkLst>
            <pc:docMk/>
            <pc:sldMk cId="2509828060" sldId="353"/>
            <ac:picMk id="14" creationId="{0426C577-E2FA-08E4-563F-858B19833BC1}"/>
          </ac:picMkLst>
        </pc:picChg>
        <pc:picChg chg="add mod">
          <ac:chgData name="Amit Grinson" userId="e60317c7d0fb281b" providerId="LiveId" clId="{9CCECC1D-EB59-4266-9264-04CBA3DA18B6}" dt="2024-01-27T08:56:11.698" v="3602" actId="1035"/>
          <ac:picMkLst>
            <pc:docMk/>
            <pc:sldMk cId="2509828060" sldId="353"/>
            <ac:picMk id="18" creationId="{7A317D94-3CE4-EAA4-DE1E-BBBCCD43899B}"/>
          </ac:picMkLst>
        </pc:picChg>
        <pc:picChg chg="add mod">
          <ac:chgData name="Amit Grinson" userId="e60317c7d0fb281b" providerId="LiveId" clId="{9CCECC1D-EB59-4266-9264-04CBA3DA18B6}" dt="2024-01-27T08:56:11.698" v="3602" actId="1035"/>
          <ac:picMkLst>
            <pc:docMk/>
            <pc:sldMk cId="2509828060" sldId="353"/>
            <ac:picMk id="20" creationId="{8592BF69-5FC8-278B-A418-D5F5E05190EA}"/>
          </ac:picMkLst>
        </pc:picChg>
        <pc:picChg chg="add mod">
          <ac:chgData name="Amit Grinson" userId="e60317c7d0fb281b" providerId="LiveId" clId="{9CCECC1D-EB59-4266-9264-04CBA3DA18B6}" dt="2024-01-27T08:56:11.698" v="3602" actId="1035"/>
          <ac:picMkLst>
            <pc:docMk/>
            <pc:sldMk cId="2509828060" sldId="353"/>
            <ac:picMk id="21" creationId="{1C609BDC-E935-C619-BF99-F76AFD171F10}"/>
          </ac:picMkLst>
        </pc:picChg>
        <pc:picChg chg="add mod">
          <ac:chgData name="Amit Grinson" userId="e60317c7d0fb281b" providerId="LiveId" clId="{9CCECC1D-EB59-4266-9264-04CBA3DA18B6}" dt="2024-01-27T08:56:11.698" v="3602" actId="1035"/>
          <ac:picMkLst>
            <pc:docMk/>
            <pc:sldMk cId="2509828060" sldId="353"/>
            <ac:picMk id="22" creationId="{82F0A3EC-BB5A-B82F-0A4A-ACE77E60D11B}"/>
          </ac:picMkLst>
        </pc:picChg>
        <pc:picChg chg="add mod">
          <ac:chgData name="Amit Grinson" userId="e60317c7d0fb281b" providerId="LiveId" clId="{9CCECC1D-EB59-4266-9264-04CBA3DA18B6}" dt="2024-01-27T08:56:11.698" v="3602" actId="1035"/>
          <ac:picMkLst>
            <pc:docMk/>
            <pc:sldMk cId="2509828060" sldId="353"/>
            <ac:picMk id="23" creationId="{FA631353-1FCB-ACE3-980B-C056CDD8EBCA}"/>
          </ac:picMkLst>
        </pc:picChg>
        <pc:picChg chg="add mod">
          <ac:chgData name="Amit Grinson" userId="e60317c7d0fb281b" providerId="LiveId" clId="{9CCECC1D-EB59-4266-9264-04CBA3DA18B6}" dt="2024-01-27T08:56:11.698" v="3602" actId="1035"/>
          <ac:picMkLst>
            <pc:docMk/>
            <pc:sldMk cId="2509828060" sldId="353"/>
            <ac:picMk id="29" creationId="{D8AD8E1B-5E2D-FF44-2C78-57CA8AF464CD}"/>
          </ac:picMkLst>
        </pc:picChg>
        <pc:picChg chg="add del mod">
          <ac:chgData name="Amit Grinson" userId="e60317c7d0fb281b" providerId="LiveId" clId="{9CCECC1D-EB59-4266-9264-04CBA3DA18B6}" dt="2024-01-27T08:51:07.588" v="3496" actId="478"/>
          <ac:picMkLst>
            <pc:docMk/>
            <pc:sldMk cId="2509828060" sldId="353"/>
            <ac:picMk id="30" creationId="{DE71D15D-BAD1-0C77-6610-92158F8E86CF}"/>
          </ac:picMkLst>
        </pc:picChg>
        <pc:picChg chg="add mod">
          <ac:chgData name="Amit Grinson" userId="e60317c7d0fb281b" providerId="LiveId" clId="{9CCECC1D-EB59-4266-9264-04CBA3DA18B6}" dt="2024-01-27T08:56:11.698" v="3602" actId="1035"/>
          <ac:picMkLst>
            <pc:docMk/>
            <pc:sldMk cId="2509828060" sldId="353"/>
            <ac:picMk id="31" creationId="{B19874D3-D2BD-61AE-E924-6F95AD62951B}"/>
          </ac:picMkLst>
        </pc:picChg>
        <pc:picChg chg="add mod">
          <ac:chgData name="Amit Grinson" userId="e60317c7d0fb281b" providerId="LiveId" clId="{9CCECC1D-EB59-4266-9264-04CBA3DA18B6}" dt="2024-01-27T08:56:11.698" v="3602" actId="1035"/>
          <ac:picMkLst>
            <pc:docMk/>
            <pc:sldMk cId="2509828060" sldId="353"/>
            <ac:picMk id="32" creationId="{436165A8-DC0D-13B5-69CE-44E741A9B924}"/>
          </ac:picMkLst>
        </pc:picChg>
        <pc:picChg chg="add del mod">
          <ac:chgData name="Amit Grinson" userId="e60317c7d0fb281b" providerId="LiveId" clId="{9CCECC1D-EB59-4266-9264-04CBA3DA18B6}" dt="2024-01-27T08:51:49.527" v="3521" actId="478"/>
          <ac:picMkLst>
            <pc:docMk/>
            <pc:sldMk cId="2509828060" sldId="353"/>
            <ac:picMk id="33" creationId="{5EC6461E-A734-CC9C-A5DC-866555F67A13}"/>
          </ac:picMkLst>
        </pc:picChg>
        <pc:picChg chg="add mod">
          <ac:chgData name="Amit Grinson" userId="e60317c7d0fb281b" providerId="LiveId" clId="{9CCECC1D-EB59-4266-9264-04CBA3DA18B6}" dt="2024-01-27T08:52:02.988" v="3524"/>
          <ac:picMkLst>
            <pc:docMk/>
            <pc:sldMk cId="2509828060" sldId="353"/>
            <ac:picMk id="34" creationId="{39B556E5-DF79-3474-1424-02AD7414D75B}"/>
          </ac:picMkLst>
        </pc:picChg>
        <pc:picChg chg="add del mod">
          <ac:chgData name="Amit Grinson" userId="e60317c7d0fb281b" providerId="LiveId" clId="{9CCECC1D-EB59-4266-9264-04CBA3DA18B6}" dt="2024-01-27T08:52:12.687" v="3527" actId="478"/>
          <ac:picMkLst>
            <pc:docMk/>
            <pc:sldMk cId="2509828060" sldId="353"/>
            <ac:picMk id="35" creationId="{8401CB1F-48C9-0CAF-25AE-ED2B21D42D60}"/>
          </ac:picMkLst>
        </pc:picChg>
        <pc:picChg chg="add mod">
          <ac:chgData name="Amit Grinson" userId="e60317c7d0fb281b" providerId="LiveId" clId="{9CCECC1D-EB59-4266-9264-04CBA3DA18B6}" dt="2024-01-27T08:56:11.698" v="3602" actId="1035"/>
          <ac:picMkLst>
            <pc:docMk/>
            <pc:sldMk cId="2509828060" sldId="353"/>
            <ac:picMk id="1026" creationId="{6634F0BB-5818-EA5D-7775-1DC4ECD629F3}"/>
          </ac:picMkLst>
        </pc:picChg>
        <pc:picChg chg="add mod">
          <ac:chgData name="Amit Grinson" userId="e60317c7d0fb281b" providerId="LiveId" clId="{9CCECC1D-EB59-4266-9264-04CBA3DA18B6}" dt="2024-01-27T08:56:11.698" v="3602" actId="1035"/>
          <ac:picMkLst>
            <pc:docMk/>
            <pc:sldMk cId="2509828060" sldId="353"/>
            <ac:picMk id="1028" creationId="{E6AE891A-9F56-4BF9-7B3E-5FE25C0723B9}"/>
          </ac:picMkLst>
        </pc:picChg>
        <pc:picChg chg="add mod">
          <ac:chgData name="Amit Grinson" userId="e60317c7d0fb281b" providerId="LiveId" clId="{9CCECC1D-EB59-4266-9264-04CBA3DA18B6}" dt="2024-01-27T08:56:11.698" v="3602" actId="1035"/>
          <ac:picMkLst>
            <pc:docMk/>
            <pc:sldMk cId="2509828060" sldId="353"/>
            <ac:picMk id="1030" creationId="{BD0D0CCC-ADB1-0ACF-5B88-5C74AC870642}"/>
          </ac:picMkLst>
        </pc:picChg>
        <pc:picChg chg="add mod">
          <ac:chgData name="Amit Grinson" userId="e60317c7d0fb281b" providerId="LiveId" clId="{9CCECC1D-EB59-4266-9264-04CBA3DA18B6}" dt="2024-01-27T08:56:11.698" v="3602" actId="1035"/>
          <ac:picMkLst>
            <pc:docMk/>
            <pc:sldMk cId="2509828060" sldId="353"/>
            <ac:picMk id="1032" creationId="{7D4674A9-D21D-6EE4-059E-69F0033797B6}"/>
          </ac:picMkLst>
        </pc:picChg>
        <pc:picChg chg="add del">
          <ac:chgData name="Amit Grinson" userId="e60317c7d0fb281b" providerId="LiveId" clId="{9CCECC1D-EB59-4266-9264-04CBA3DA18B6}" dt="2024-01-27T08:45:51.702" v="3443" actId="478"/>
          <ac:picMkLst>
            <pc:docMk/>
            <pc:sldMk cId="2509828060" sldId="353"/>
            <ac:picMk id="1034" creationId="{E8222EB4-4C6C-BBD4-AD38-90307B845B72}"/>
          </ac:picMkLst>
        </pc:picChg>
        <pc:picChg chg="add mod">
          <ac:chgData name="Amit Grinson" userId="e60317c7d0fb281b" providerId="LiveId" clId="{9CCECC1D-EB59-4266-9264-04CBA3DA18B6}" dt="2024-01-27T08:56:11.698" v="3602" actId="1035"/>
          <ac:picMkLst>
            <pc:docMk/>
            <pc:sldMk cId="2509828060" sldId="353"/>
            <ac:picMk id="1036" creationId="{9F3C642D-7D5A-F1A8-1489-8AAD1E9D5383}"/>
          </ac:picMkLst>
        </pc:picChg>
        <pc:picChg chg="add mod">
          <ac:chgData name="Amit Grinson" userId="e60317c7d0fb281b" providerId="LiveId" clId="{9CCECC1D-EB59-4266-9264-04CBA3DA18B6}" dt="2024-01-27T08:56:11.698" v="3602" actId="1035"/>
          <ac:picMkLst>
            <pc:docMk/>
            <pc:sldMk cId="2509828060" sldId="353"/>
            <ac:picMk id="1038" creationId="{AC6E10C0-6010-B55C-7D65-D7C7609A4F40}"/>
          </ac:picMkLst>
        </pc:picChg>
        <pc:cxnChg chg="add mod">
          <ac:chgData name="Amit Grinson" userId="e60317c7d0fb281b" providerId="LiveId" clId="{9CCECC1D-EB59-4266-9264-04CBA3DA18B6}" dt="2024-01-27T08:56:11.698" v="3602" actId="1035"/>
          <ac:cxnSpMkLst>
            <pc:docMk/>
            <pc:sldMk cId="2509828060" sldId="353"/>
            <ac:cxnSpMk id="25" creationId="{ECD2F3BE-8CFE-4911-D7C4-A6338237E67A}"/>
          </ac:cxnSpMkLst>
        </pc:cxnChg>
      </pc:sldChg>
      <pc:sldChg chg="add del ord">
        <pc:chgData name="Amit Grinson" userId="e60317c7d0fb281b" providerId="LiveId" clId="{9CCECC1D-EB59-4266-9264-04CBA3DA18B6}" dt="2024-01-27T09:36:38.922" v="4187" actId="47"/>
        <pc:sldMkLst>
          <pc:docMk/>
          <pc:sldMk cId="2857998726" sldId="354"/>
        </pc:sldMkLst>
      </pc:sldChg>
      <pc:sldChg chg="add del ord">
        <pc:chgData name="Amit Grinson" userId="e60317c7d0fb281b" providerId="LiveId" clId="{9CCECC1D-EB59-4266-9264-04CBA3DA18B6}" dt="2024-01-27T12:14:46.833" v="5448" actId="18676"/>
        <pc:sldMkLst>
          <pc:docMk/>
          <pc:sldMk cId="2951272346" sldId="355"/>
        </pc:sldMkLst>
      </pc:sldChg>
      <pc:sldChg chg="delSp add del">
        <pc:chgData name="Amit Grinson" userId="e60317c7d0fb281b" providerId="LiveId" clId="{9CCECC1D-EB59-4266-9264-04CBA3DA18B6}" dt="2024-01-27T09:16:42.287" v="3901" actId="47"/>
        <pc:sldMkLst>
          <pc:docMk/>
          <pc:sldMk cId="503761262" sldId="356"/>
        </pc:sldMkLst>
        <pc:picChg chg="del">
          <ac:chgData name="Amit Grinson" userId="e60317c7d0fb281b" providerId="LiveId" clId="{9CCECC1D-EB59-4266-9264-04CBA3DA18B6}" dt="2024-01-27T09:13:14.894" v="3697" actId="21"/>
          <ac:picMkLst>
            <pc:docMk/>
            <pc:sldMk cId="503761262" sldId="356"/>
            <ac:picMk id="1026" creationId="{05C032AC-C6D9-45AB-21DA-54389AE1CCC9}"/>
          </ac:picMkLst>
        </pc:picChg>
      </pc:sldChg>
      <pc:sldChg chg="addSp delSp modSp add mod modAnim">
        <pc:chgData name="Amit Grinson" userId="e60317c7d0fb281b" providerId="LiveId" clId="{9CCECC1D-EB59-4266-9264-04CBA3DA18B6}" dt="2024-01-27T09:28:09.796" v="3959"/>
        <pc:sldMkLst>
          <pc:docMk/>
          <pc:sldMk cId="4752345" sldId="357"/>
        </pc:sldMkLst>
        <pc:spChg chg="add del mod">
          <ac:chgData name="Amit Grinson" userId="e60317c7d0fb281b" providerId="LiveId" clId="{9CCECC1D-EB59-4266-9264-04CBA3DA18B6}" dt="2024-01-27T09:16:54.212" v="3903" actId="478"/>
          <ac:spMkLst>
            <pc:docMk/>
            <pc:sldMk cId="4752345" sldId="357"/>
            <ac:spMk id="3" creationId="{EAA3144E-4C8A-AF8C-81BC-714B715C9AD0}"/>
          </ac:spMkLst>
        </pc:spChg>
        <pc:spChg chg="del">
          <ac:chgData name="Amit Grinson" userId="e60317c7d0fb281b" providerId="LiveId" clId="{9CCECC1D-EB59-4266-9264-04CBA3DA18B6}" dt="2024-01-27T09:16:52.101" v="3902" actId="478"/>
          <ac:spMkLst>
            <pc:docMk/>
            <pc:sldMk cId="4752345" sldId="357"/>
            <ac:spMk id="4" creationId="{78B74C10-1381-A2DE-944A-8052F7196ED5}"/>
          </ac:spMkLst>
        </pc:spChg>
        <pc:spChg chg="add mod">
          <ac:chgData name="Amit Grinson" userId="e60317c7d0fb281b" providerId="LiveId" clId="{9CCECC1D-EB59-4266-9264-04CBA3DA18B6}" dt="2024-01-27T09:16:54.509" v="3904"/>
          <ac:spMkLst>
            <pc:docMk/>
            <pc:sldMk cId="4752345" sldId="357"/>
            <ac:spMk id="5" creationId="{AFB9B68F-EDD9-348E-AFAB-32EB1A4348FF}"/>
          </ac:spMkLst>
        </pc:spChg>
        <pc:spChg chg="add mod">
          <ac:chgData name="Amit Grinson" userId="e60317c7d0fb281b" providerId="LiveId" clId="{9CCECC1D-EB59-4266-9264-04CBA3DA18B6}" dt="2024-01-27T09:28:05.794" v="3957" actId="1076"/>
          <ac:spMkLst>
            <pc:docMk/>
            <pc:sldMk cId="4752345" sldId="357"/>
            <ac:spMk id="6" creationId="{3B783131-8F21-7257-CBF6-F42FD02C0914}"/>
          </ac:spMkLst>
        </pc:spChg>
        <pc:spChg chg="add mod">
          <ac:chgData name="Amit Grinson" userId="e60317c7d0fb281b" providerId="LiveId" clId="{9CCECC1D-EB59-4266-9264-04CBA3DA18B6}" dt="2024-01-27T09:28:02.293" v="3956" actId="1076"/>
          <ac:spMkLst>
            <pc:docMk/>
            <pc:sldMk cId="4752345" sldId="357"/>
            <ac:spMk id="7" creationId="{7ACD9D72-5FDA-66D7-3A0C-AD32779BD200}"/>
          </ac:spMkLst>
        </pc:spChg>
        <pc:spChg chg="add mod">
          <ac:chgData name="Amit Grinson" userId="e60317c7d0fb281b" providerId="LiveId" clId="{9CCECC1D-EB59-4266-9264-04CBA3DA18B6}" dt="2024-01-27T09:27:03.479" v="3947" actId="1076"/>
          <ac:spMkLst>
            <pc:docMk/>
            <pc:sldMk cId="4752345" sldId="357"/>
            <ac:spMk id="8" creationId="{48045DE5-081E-E135-DB26-5D5F7F34B268}"/>
          </ac:spMkLst>
        </pc:spChg>
        <pc:picChg chg="add mod">
          <ac:chgData name="Amit Grinson" userId="e60317c7d0fb281b" providerId="LiveId" clId="{9CCECC1D-EB59-4266-9264-04CBA3DA18B6}" dt="2024-01-27T09:13:31.489" v="3705" actId="1076"/>
          <ac:picMkLst>
            <pc:docMk/>
            <pc:sldMk cId="4752345" sldId="357"/>
            <ac:picMk id="1026" creationId="{05C032AC-C6D9-45AB-21DA-54389AE1CCC9}"/>
          </ac:picMkLst>
        </pc:picChg>
        <pc:picChg chg="mod">
          <ac:chgData name="Amit Grinson" userId="e60317c7d0fb281b" providerId="LiveId" clId="{9CCECC1D-EB59-4266-9264-04CBA3DA18B6}" dt="2024-01-27T09:13:27.935" v="3704" actId="1076"/>
          <ac:picMkLst>
            <pc:docMk/>
            <pc:sldMk cId="4752345" sldId="357"/>
            <ac:picMk id="1028" creationId="{5F8CB0FA-CD5A-AAD1-FA58-102871C668E5}"/>
          </ac:picMkLst>
        </pc:picChg>
        <pc:picChg chg="del">
          <ac:chgData name="Amit Grinson" userId="e60317c7d0fb281b" providerId="LiveId" clId="{9CCECC1D-EB59-4266-9264-04CBA3DA18B6}" dt="2024-01-27T09:13:13.146" v="3696" actId="478"/>
          <ac:picMkLst>
            <pc:docMk/>
            <pc:sldMk cId="4752345" sldId="357"/>
            <ac:picMk id="1032" creationId="{9C1A4BA6-507B-0DB9-9D03-553B4B5D8042}"/>
          </ac:picMkLst>
        </pc:picChg>
      </pc:sldChg>
      <pc:sldChg chg="add">
        <pc:chgData name="Amit Grinson" userId="e60317c7d0fb281b" providerId="LiveId" clId="{9CCECC1D-EB59-4266-9264-04CBA3DA18B6}" dt="2024-01-27T09:26:27.414" v="3944"/>
        <pc:sldMkLst>
          <pc:docMk/>
          <pc:sldMk cId="179304463" sldId="358"/>
        </pc:sldMkLst>
      </pc:sldChg>
      <pc:sldChg chg="add del">
        <pc:chgData name="Amit Grinson" userId="e60317c7d0fb281b" providerId="LiveId" clId="{9CCECC1D-EB59-4266-9264-04CBA3DA18B6}" dt="2024-01-27T09:26:23.470" v="3943" actId="2696"/>
        <pc:sldMkLst>
          <pc:docMk/>
          <pc:sldMk cId="2589150274" sldId="358"/>
        </pc:sldMkLst>
      </pc:sldChg>
      <pc:sldChg chg="addSp modSp add mod ord modAnim">
        <pc:chgData name="Amit Grinson" userId="e60317c7d0fb281b" providerId="LiveId" clId="{9CCECC1D-EB59-4266-9264-04CBA3DA18B6}" dt="2024-01-27T09:34:05.091" v="4139" actId="14100"/>
        <pc:sldMkLst>
          <pc:docMk/>
          <pc:sldMk cId="1594934592" sldId="359"/>
        </pc:sldMkLst>
        <pc:spChg chg="add mod">
          <ac:chgData name="Amit Grinson" userId="e60317c7d0fb281b" providerId="LiveId" clId="{9CCECC1D-EB59-4266-9264-04CBA3DA18B6}" dt="2024-01-27T09:34:05.091" v="4139" actId="14100"/>
          <ac:spMkLst>
            <pc:docMk/>
            <pc:sldMk cId="1594934592" sldId="359"/>
            <ac:spMk id="2" creationId="{D3ECEACB-ECE1-52DE-EF91-65E8EFE6468A}"/>
          </ac:spMkLst>
        </pc:spChg>
        <pc:spChg chg="mod">
          <ac:chgData name="Amit Grinson" userId="e60317c7d0fb281b" providerId="LiveId" clId="{9CCECC1D-EB59-4266-9264-04CBA3DA18B6}" dt="2024-01-27T09:33:08.595" v="4117" actId="5793"/>
          <ac:spMkLst>
            <pc:docMk/>
            <pc:sldMk cId="1594934592" sldId="359"/>
            <ac:spMk id="4" creationId="{0D997AE4-D83B-3CAD-49AD-5127BFF3ECE6}"/>
          </ac:spMkLst>
        </pc:spChg>
        <pc:spChg chg="mod">
          <ac:chgData name="Amit Grinson" userId="e60317c7d0fb281b" providerId="LiveId" clId="{9CCECC1D-EB59-4266-9264-04CBA3DA18B6}" dt="2024-01-27T09:31:32.843" v="4023" actId="20577"/>
          <ac:spMkLst>
            <pc:docMk/>
            <pc:sldMk cId="1594934592" sldId="359"/>
            <ac:spMk id="7" creationId="{A225D549-CEA4-9194-23FA-ED1FDB99D01B}"/>
          </ac:spMkLst>
        </pc:spChg>
      </pc:sldChg>
      <pc:sldChg chg="add del setBg">
        <pc:chgData name="Amit Grinson" userId="e60317c7d0fb281b" providerId="LiveId" clId="{9CCECC1D-EB59-4266-9264-04CBA3DA18B6}" dt="2024-01-27T09:35:14.308" v="4147"/>
        <pc:sldMkLst>
          <pc:docMk/>
          <pc:sldMk cId="1267928415" sldId="360"/>
        </pc:sldMkLst>
      </pc:sldChg>
      <pc:sldChg chg="del">
        <pc:chgData name="Amit Grinson" userId="e60317c7d0fb281b" providerId="LiveId" clId="{9CCECC1D-EB59-4266-9264-04CBA3DA18B6}" dt="2024-01-27T09:35:29.267" v="4152"/>
        <pc:sldMkLst>
          <pc:docMk/>
          <pc:sldMk cId="1365240694" sldId="360"/>
        </pc:sldMkLst>
      </pc:sldChg>
      <pc:sldChg chg="add del setBg">
        <pc:chgData name="Amit Grinson" userId="e60317c7d0fb281b" providerId="LiveId" clId="{9CCECC1D-EB59-4266-9264-04CBA3DA18B6}" dt="2024-01-27T09:35:23.681" v="4151"/>
        <pc:sldMkLst>
          <pc:docMk/>
          <pc:sldMk cId="1986684372" sldId="360"/>
        </pc:sldMkLst>
      </pc:sldChg>
      <pc:sldChg chg="add del">
        <pc:chgData name="Amit Grinson" userId="e60317c7d0fb281b" providerId="LiveId" clId="{9CCECC1D-EB59-4266-9264-04CBA3DA18B6}" dt="2024-01-27T09:35:17.490" v="4149" actId="2696"/>
        <pc:sldMkLst>
          <pc:docMk/>
          <pc:sldMk cId="2337038949" sldId="360"/>
        </pc:sldMkLst>
      </pc:sldChg>
      <pc:sldChg chg="modSp mod">
        <pc:chgData name="Amit Grinson" userId="e60317c7d0fb281b" providerId="LiveId" clId="{9CCECC1D-EB59-4266-9264-04CBA3DA18B6}" dt="2024-01-27T09:35:55.292" v="4186" actId="1076"/>
        <pc:sldMkLst>
          <pc:docMk/>
          <pc:sldMk cId="3139956595" sldId="360"/>
        </pc:sldMkLst>
        <pc:spChg chg="mod">
          <ac:chgData name="Amit Grinson" userId="e60317c7d0fb281b" providerId="LiveId" clId="{9CCECC1D-EB59-4266-9264-04CBA3DA18B6}" dt="2024-01-27T09:35:55.292" v="4186" actId="1076"/>
          <ac:spMkLst>
            <pc:docMk/>
            <pc:sldMk cId="3139956595" sldId="360"/>
            <ac:spMk id="2" creationId="{8C00BF52-2AD4-FDCD-E352-C36A34389172}"/>
          </ac:spMkLst>
        </pc:spChg>
      </pc:sldChg>
      <pc:sldChg chg="modSp add mod ord">
        <pc:chgData name="Amit Grinson" userId="e60317c7d0fb281b" providerId="LiveId" clId="{9CCECC1D-EB59-4266-9264-04CBA3DA18B6}" dt="2024-01-27T09:41:36.224" v="4597" actId="9"/>
        <pc:sldMkLst>
          <pc:docMk/>
          <pc:sldMk cId="1971805399" sldId="361"/>
        </pc:sldMkLst>
        <pc:spChg chg="mod">
          <ac:chgData name="Amit Grinson" userId="e60317c7d0fb281b" providerId="LiveId" clId="{9CCECC1D-EB59-4266-9264-04CBA3DA18B6}" dt="2024-01-27T09:36:56.533" v="4205" actId="20577"/>
          <ac:spMkLst>
            <pc:docMk/>
            <pc:sldMk cId="1971805399" sldId="361"/>
            <ac:spMk id="2" creationId="{76FA8615-EE76-68DF-5496-B870AB0E297A}"/>
          </ac:spMkLst>
        </pc:spChg>
        <pc:spChg chg="mod">
          <ac:chgData name="Amit Grinson" userId="e60317c7d0fb281b" providerId="LiveId" clId="{9CCECC1D-EB59-4266-9264-04CBA3DA18B6}" dt="2024-01-27T09:41:36.224" v="4597" actId="9"/>
          <ac:spMkLst>
            <pc:docMk/>
            <pc:sldMk cId="1971805399" sldId="361"/>
            <ac:spMk id="3" creationId="{1090D8D9-A3BB-1CAE-0CFE-87689ACCB6F4}"/>
          </ac:spMkLst>
        </pc:spChg>
      </pc:sldChg>
      <pc:sldChg chg="add del">
        <pc:chgData name="Amit Grinson" userId="e60317c7d0fb281b" providerId="LiveId" clId="{9CCECC1D-EB59-4266-9264-04CBA3DA18B6}" dt="2024-01-27T09:48:18.823" v="4689" actId="47"/>
        <pc:sldMkLst>
          <pc:docMk/>
          <pc:sldMk cId="953254366" sldId="362"/>
        </pc:sldMkLst>
      </pc:sldChg>
      <pc:sldChg chg="modSp add mod ord">
        <pc:chgData name="Amit Grinson" userId="e60317c7d0fb281b" providerId="LiveId" clId="{9CCECC1D-EB59-4266-9264-04CBA3DA18B6}" dt="2024-01-27T09:44:20.695" v="4679" actId="20577"/>
        <pc:sldMkLst>
          <pc:docMk/>
          <pc:sldMk cId="1939939446" sldId="363"/>
        </pc:sldMkLst>
        <pc:spChg chg="mod">
          <ac:chgData name="Amit Grinson" userId="e60317c7d0fb281b" providerId="LiveId" clId="{9CCECC1D-EB59-4266-9264-04CBA3DA18B6}" dt="2024-01-27T09:44:20.695" v="4679" actId="20577"/>
          <ac:spMkLst>
            <pc:docMk/>
            <pc:sldMk cId="1939939446" sldId="363"/>
            <ac:spMk id="5" creationId="{7261B401-BD8A-23EB-1806-E4F628410446}"/>
          </ac:spMkLst>
        </pc:spChg>
      </pc:sldChg>
      <pc:sldChg chg="modSp add del mod">
        <pc:chgData name="Amit Grinson" userId="e60317c7d0fb281b" providerId="LiveId" clId="{9CCECC1D-EB59-4266-9264-04CBA3DA18B6}" dt="2024-01-27T09:42:59.480" v="4612" actId="47"/>
        <pc:sldMkLst>
          <pc:docMk/>
          <pc:sldMk cId="3394929130" sldId="363"/>
        </pc:sldMkLst>
        <pc:spChg chg="mod">
          <ac:chgData name="Amit Grinson" userId="e60317c7d0fb281b" providerId="LiveId" clId="{9CCECC1D-EB59-4266-9264-04CBA3DA18B6}" dt="2024-01-27T09:42:52.507" v="4611" actId="20577"/>
          <ac:spMkLst>
            <pc:docMk/>
            <pc:sldMk cId="3394929130" sldId="363"/>
            <ac:spMk id="7" creationId="{A225D549-CEA4-9194-23FA-ED1FDB99D01B}"/>
          </ac:spMkLst>
        </pc:spChg>
      </pc:sldChg>
      <pc:sldChg chg="add del">
        <pc:chgData name="Amit Grinson" userId="e60317c7d0fb281b" providerId="LiveId" clId="{9CCECC1D-EB59-4266-9264-04CBA3DA18B6}" dt="2024-01-27T09:42:45.711" v="4600" actId="47"/>
        <pc:sldMkLst>
          <pc:docMk/>
          <pc:sldMk cId="3502481645" sldId="363"/>
        </pc:sldMkLst>
      </pc:sldChg>
      <pc:sldChg chg="modSp add mod">
        <pc:chgData name="Amit Grinson" userId="e60317c7d0fb281b" providerId="LiveId" clId="{9CCECC1D-EB59-4266-9264-04CBA3DA18B6}" dt="2024-01-27T11:55:27.292" v="4891" actId="207"/>
        <pc:sldMkLst>
          <pc:docMk/>
          <pc:sldMk cId="1286165995" sldId="364"/>
        </pc:sldMkLst>
        <pc:spChg chg="mod">
          <ac:chgData name="Amit Grinson" userId="e60317c7d0fb281b" providerId="LiveId" clId="{9CCECC1D-EB59-4266-9264-04CBA3DA18B6}" dt="2024-01-27T11:55:27.292" v="4891" actId="207"/>
          <ac:spMkLst>
            <pc:docMk/>
            <pc:sldMk cId="1286165995" sldId="364"/>
            <ac:spMk id="3" creationId="{1090D8D9-A3BB-1CAE-0CFE-87689ACCB6F4}"/>
          </ac:spMkLst>
        </pc:spChg>
      </pc:sldChg>
      <pc:sldChg chg="addSp delSp modSp add mod">
        <pc:chgData name="Amit Grinson" userId="e60317c7d0fb281b" providerId="LiveId" clId="{9CCECC1D-EB59-4266-9264-04CBA3DA18B6}" dt="2024-01-27T19:08:00.420" v="5456" actId="1076"/>
        <pc:sldMkLst>
          <pc:docMk/>
          <pc:sldMk cId="2140905823" sldId="365"/>
        </pc:sldMkLst>
        <pc:picChg chg="add mod">
          <ac:chgData name="Amit Grinson" userId="e60317c7d0fb281b" providerId="LiveId" clId="{9CCECC1D-EB59-4266-9264-04CBA3DA18B6}" dt="2024-01-27T19:08:00.420" v="5456" actId="1076"/>
          <ac:picMkLst>
            <pc:docMk/>
            <pc:sldMk cId="2140905823" sldId="365"/>
            <ac:picMk id="5" creationId="{5BE08137-C0B3-F2D8-FC88-066241CC9C21}"/>
          </ac:picMkLst>
        </pc:picChg>
        <pc:picChg chg="del">
          <ac:chgData name="Amit Grinson" userId="e60317c7d0fb281b" providerId="LiveId" clId="{9CCECC1D-EB59-4266-9264-04CBA3DA18B6}" dt="2024-01-27T19:07:23.150" v="5450" actId="478"/>
          <ac:picMkLst>
            <pc:docMk/>
            <pc:sldMk cId="2140905823" sldId="365"/>
            <ac:picMk id="15" creationId="{7ADF558A-2539-A924-901C-93F059E29F07}"/>
          </ac:picMkLst>
        </pc:picChg>
      </pc:sldChg>
      <pc:sldChg chg="add del ord">
        <pc:chgData name="Amit Grinson" userId="e60317c7d0fb281b" providerId="LiveId" clId="{9CCECC1D-EB59-4266-9264-04CBA3DA18B6}" dt="2024-01-27T12:13:01.546" v="5384" actId="47"/>
        <pc:sldMkLst>
          <pc:docMk/>
          <pc:sldMk cId="2294802986" sldId="365"/>
        </pc:sldMkLst>
      </pc:sldChg>
    </pc:docChg>
  </pc:docChgLst>
  <pc:docChgLst>
    <pc:chgData name="Amit Levinson" userId="e60317c7d0fb281b" providerId="LiveId" clId="{C21D1B9C-98F9-423F-8F41-E70CD083AD70}"/>
    <pc:docChg chg="modSld">
      <pc:chgData name="Amit Levinson" userId="e60317c7d0fb281b" providerId="LiveId" clId="{C21D1B9C-98F9-423F-8F41-E70CD083AD70}" dt="2022-11-13T06:13:36.111" v="0" actId="14100"/>
      <pc:docMkLst>
        <pc:docMk/>
      </pc:docMkLst>
      <pc:sldChg chg="modSp mod">
        <pc:chgData name="Amit Levinson" userId="e60317c7d0fb281b" providerId="LiveId" clId="{C21D1B9C-98F9-423F-8F41-E70CD083AD70}" dt="2022-11-13T06:13:36.111" v="0" actId="14100"/>
        <pc:sldMkLst>
          <pc:docMk/>
          <pc:sldMk cId="4215712016" sldId="297"/>
        </pc:sldMkLst>
        <pc:spChg chg="mod">
          <ac:chgData name="Amit Levinson" userId="e60317c7d0fb281b" providerId="LiveId" clId="{C21D1B9C-98F9-423F-8F41-E70CD083AD70}" dt="2022-11-13T06:13:36.111" v="0" actId="14100"/>
          <ac:spMkLst>
            <pc:docMk/>
            <pc:sldMk cId="4215712016" sldId="297"/>
            <ac:spMk id="2" creationId="{8C00BF52-2AD4-FDCD-E352-C36A3438917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248E35-08B2-46C9-A106-0C54BDBBA079}" type="datetimeFigureOut">
              <a:rPr lang="en-IL" smtClean="0"/>
              <a:t>27/01/2024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A143A-F30A-4446-B9B3-E994E619C71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83289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האתגרים האלה נתנו לי גם תחושת מסוגלות גבוהה לעבוד עם דאטה מגוון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אז הצ'אלנג'ים האלה פתחו לי את התאבון והבנתי שאני יכול לענות על שאלות שמעניינות אותי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קיבלתי תחושת מסוגלות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3BE61D-1D37-4F84-B82C-0DDA4B9C5FF4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72740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https://sqlfiddle.com/sql-server/online-compiler?id=6772f203-d29e-44b9-a98c-4c155957bbdb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A143A-F30A-4446-B9B3-E994E619C716}" type="slidenum">
              <a:rPr lang="en-IL" smtClean="0"/>
              <a:t>12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67952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https://sqlfiddle.com/sql-server/online-compiler?id=6772f203-d29e-44b9-a98c-4c155957bbdb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A143A-F30A-4446-B9B3-E994E619C716}" type="slidenum">
              <a:rPr lang="en-IL" smtClean="0"/>
              <a:t>13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505634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It’ll be in the form of an email/pptx/ongoing investigation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A143A-F30A-4446-B9B3-E994E619C716}" type="slidenum">
              <a:rPr lang="en-IL" smtClean="0"/>
              <a:t>14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842870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האתגרים האלה נתנו לי גם תחושת מסוגלות גבוהה לעבוד עם דאטה מגוון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אז הצ'אלנג'ים האלה פתחו לי את התאבון והבנתי שאני יכול לענות על שאלות שמעניינות אותי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קיבלתי תחושת מסוגלות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3BE61D-1D37-4F84-B82C-0DDA4B9C5FF4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he-I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3064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https://sqlfiddle.com/sql-server/online-compiler?id=6772f203-d29e-44b9-a98c-4c155957bbdb</a:t>
            </a:r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A143A-F30A-4446-B9B3-E994E619C716}" type="slidenum">
              <a:rPr lang="en-IL" smtClean="0"/>
              <a:t>17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3173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https://sqlfiddle.com/sql-server/online-compiler?id=6772f203-d29e-44b9-a98c-4c155957bbdb</a:t>
            </a:r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A143A-F30A-4446-B9B3-E994E619C716}" type="slidenum">
              <a:rPr lang="en-IL" smtClean="0"/>
              <a:t>18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135724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https://sqlfiddle.com/sql-server/online-compiler?id=6772f203-d29e-44b9-a98c-4c155957bbdb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A143A-F30A-4446-B9B3-E994E619C716}" type="slidenum">
              <a:rPr lang="en-IL" smtClean="0"/>
              <a:t>19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137617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האתגרים האלה נתנו לי גם תחושת מסוגלות גבוהה לעבוד עם דאטה מגוון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אז הצ'אלנג'ים האלה פתחו לי את התאבון והבנתי שאני יכול לענות על שאלות שמעניינות אותי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קיבלתי תחושת מסוגלות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3BE61D-1D37-4F84-B82C-0DDA4B9C5FF4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he-I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935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Thinking about the request, about the KRI, about the project in general and anything else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A143A-F30A-4446-B9B3-E994E619C716}" type="slidenum">
              <a:rPr lang="en-IL" smtClean="0"/>
              <a:t>21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55401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A143A-F30A-4446-B9B3-E994E619C716}" type="slidenum">
              <a:rPr lang="en-IL" smtClean="0"/>
              <a:t>22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60133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המצגת הזו נמצאת באתר יחד עם הדברים עליהם אני מדבר היום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3BE61D-1D37-4F84-B82C-0DDA4B9C5FF4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42692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האתגרים האלה נתנו לי גם תחושת מסוגלות גבוהה לעבוד עם דאטה מגוון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אז הצ'אלנג'ים האלה פתחו לי את התאבון והבנתי שאני יכול לענות על שאלות שמעניינות אותי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קיבלתי תחושת מסוגלות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3BE61D-1D37-4F84-B82C-0DDA4B9C5FF4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he-I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1220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https://github.com/AmitLevinson/TidyTuesday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A143A-F30A-4446-B9B3-E994E619C716}" type="slidenum">
              <a:rPr lang="en-IL" smtClean="0"/>
              <a:t>24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081008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A143A-F30A-4446-B9B3-E994E619C716}" type="slidenum">
              <a:rPr lang="en-IL" smtClean="0"/>
              <a:t>25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137707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הפרויקט הבא שנדבר עליו התחיל כמו עוד שאלה של איך אני עושה משהו, כשבדיעבד זה הפך להיות אחד הדברים הדברים הכי טובים שעשיתי לעצמי בתהליך הכניסה לעולם הדאטה.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לדוג', ביום שפירסמתי כי חיפשתי משרה מישהו פנה אלי למשרת סיניור. לא התקבלתי, אבל האתר היווה גורם משמעותי בכך שהוא פנה אלי בעקבות זה.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3BE61D-1D37-4F84-B82C-0DDA4B9C5FF4}" type="slidenum">
              <a:rPr lang="he-IL" smtClean="0"/>
              <a:t>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389221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להתפקס על המקרו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לחשוב על מה התהליך שעשיתי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3BE61D-1D37-4F84-B82C-0DDA4B9C5FF4}" type="slidenum">
              <a:rPr lang="he-IL" smtClean="0"/>
              <a:t>27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103131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3BE61D-1D37-4F84-B82C-0DDA4B9C5FF4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he-I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021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האתגרים האלה נתנו לי גם תחושת מסוגלות גבוהה לעבוד עם דאטה מגוון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אז הצ'אלנג'ים האלה פתחו לי את התאבון והבנתי שאני יכול לענות על שאלות שמעניינות אותי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קיבלתי תחושת מסוגלות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3BE61D-1D37-4F84-B82C-0DDA4B9C5FF4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he-I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601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A143A-F30A-4446-B9B3-E994E619C716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40771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A143A-F30A-4446-B9B3-E994E619C716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2038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האתגרים האלה נתנו לי גם תחושת מסוגלות גבוהה לעבוד עם דאטה מגוון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אז הצ'אלנג'ים האלה פתחו לי את התאבון והבנתי שאני יכול לענות על שאלות שמעניינות אותי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קיבלתי תחושת מסוגלות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3BE61D-1D37-4F84-B82C-0DDA4B9C5FF4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he-I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288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https://sqlfiddle.com/sql-server/online-compiler?id=6772f203-d29e-44b9-a98c-4c155957bbdb</a:t>
            </a:r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A143A-F30A-4446-B9B3-E994E619C716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23024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https://sqlfiddle.com/sql-server/online-compiler?id=6772f203-d29e-44b9-a98c-4c155957bbdb</a:t>
            </a:r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A143A-F30A-4446-B9B3-E994E619C716}" type="slidenum">
              <a:rPr lang="en-IL" smtClean="0"/>
              <a:t>10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68429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https://sqlfiddle.com/sql-server/online-compiler?id=6772f203-d29e-44b9-a98c-4c155957bbdb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A143A-F30A-4446-B9B3-E994E619C716}" type="slidenum">
              <a:rPr lang="en-IL" smtClean="0"/>
              <a:t>11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55818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AD63B-CD58-1AF8-BD10-8DA45B1A47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94E398-4B89-C948-8D7A-41C985C15B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986F3-9E6D-557F-7824-CB1B58137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D1F3-D051-4C8D-9823-0FF513E5AFA5}" type="datetimeFigureOut">
              <a:rPr lang="en-IL" smtClean="0"/>
              <a:t>27/01/2024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76B3F1-7EAE-A474-3B0D-119A79010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4C132-4BEE-AD34-CB9A-BE598FCF3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9EAF-F616-45A5-866B-288FCA2F34C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89824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2375A-7611-765F-F375-A0CABA83D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C499AC-D401-4D89-E3EA-183351955C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753F2A-E1DA-C7A6-F2CF-EF9B35262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D1F3-D051-4C8D-9823-0FF513E5AFA5}" type="datetimeFigureOut">
              <a:rPr lang="en-IL" smtClean="0"/>
              <a:t>27/01/2024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EFA87-2834-FE47-B7B7-766149EEA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FC122-DC8A-3FBB-445F-36F1CB39B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9EAF-F616-45A5-866B-288FCA2F34C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46540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DB06FF-B751-20AE-7950-4B93D2FA62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08DD2-4CE6-5050-5E24-A46C7E01FC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DEBF6-4A56-0D9E-B9C9-C7DBF2BA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D1F3-D051-4C8D-9823-0FF513E5AFA5}" type="datetimeFigureOut">
              <a:rPr lang="en-IL" smtClean="0"/>
              <a:t>27/01/2024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0939D-911C-65AA-FCBA-2D3EFEE55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3F86E-2720-08DB-0913-25FBC23A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9EAF-F616-45A5-866B-288FCA2F34C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58832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4E952-43EB-BEA2-4B7B-E1F6677A2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2D58C-2BDA-C548-88F0-8C08AC4D0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667AF-A52A-B121-DFA0-EC134B339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D1F3-D051-4C8D-9823-0FF513E5AFA5}" type="datetimeFigureOut">
              <a:rPr lang="en-IL" smtClean="0"/>
              <a:t>27/01/2024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B9D81-59C4-0949-A6AE-5460B8BC9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19110-6FA2-B214-9509-DA1E3AAD8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9EAF-F616-45A5-866B-288FCA2F34C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46242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0F914-ACE9-2360-B911-02FE153E4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60AD8-8446-50AB-7A14-FC8AE446A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7AF39-42E2-9E9C-1783-003718C0D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D1F3-D051-4C8D-9823-0FF513E5AFA5}" type="datetimeFigureOut">
              <a:rPr lang="en-IL" smtClean="0"/>
              <a:t>27/01/2024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CA58C-B095-7A9B-CEB5-5FFC726FF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49AE6-B512-E096-D948-78B684F9A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9EAF-F616-45A5-866B-288FCA2F34C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77950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45C30-16B1-25DE-0A25-ADB715635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E69B9-D788-5D78-417B-857E7B3F7D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4B622B-924F-7BC2-7A9A-5B9EFA04E7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81128-E6EF-FC73-CBA5-6A8A5BC6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D1F3-D051-4C8D-9823-0FF513E5AFA5}" type="datetimeFigureOut">
              <a:rPr lang="en-IL" smtClean="0"/>
              <a:t>27/01/2024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E74DC4-41F3-E57C-597F-1E09B6AEC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EF1A51-E296-9009-40B9-D611564B7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9EAF-F616-45A5-866B-288FCA2F34C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98877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01269-97A7-1C7B-69BA-67D144584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738A8-44C8-E4EB-C24F-1E3EAE7DE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844D90-4A2D-9AAE-28A4-36AC8AE75B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FB82A0-40E1-5044-E0AA-E3D8B24E21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C48E6C-4BE5-452C-6319-513285A801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EDF270-640E-E740-E0C7-E09FC273B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D1F3-D051-4C8D-9823-0FF513E5AFA5}" type="datetimeFigureOut">
              <a:rPr lang="en-IL" smtClean="0"/>
              <a:t>27/01/2024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96824F-9A33-E7C3-2914-2A2D2E70D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755505-B807-7B63-DB5D-13935F1A8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9EAF-F616-45A5-866B-288FCA2F34C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28838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460E4-35E9-1CAA-08E3-FD699E1B3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BD298C-B398-70F9-F4E5-D2A77C819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D1F3-D051-4C8D-9823-0FF513E5AFA5}" type="datetimeFigureOut">
              <a:rPr lang="en-IL" smtClean="0"/>
              <a:t>27/01/2024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0BCE01-CBF7-AE1B-CEFF-6BAE831BC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A424FF-6E41-7F03-2D46-6F5D750CF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9EAF-F616-45A5-866B-288FCA2F34C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5431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FC56EA-C181-F226-674F-BA60BB4E3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D1F3-D051-4C8D-9823-0FF513E5AFA5}" type="datetimeFigureOut">
              <a:rPr lang="en-IL" smtClean="0"/>
              <a:t>27/01/2024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53E163-EA35-5AB4-07CE-1576DDCC5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445688-408F-6AA4-4F6D-1901EADF3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9EAF-F616-45A5-866B-288FCA2F34C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12584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F47CF-4AFE-0564-11AE-A50447232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CCA4F-0951-1635-937E-75F420AF0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72845-5564-64AA-DBDD-70382573A8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26A8C0-6D13-AB53-80EC-94F9B65E3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D1F3-D051-4C8D-9823-0FF513E5AFA5}" type="datetimeFigureOut">
              <a:rPr lang="en-IL" smtClean="0"/>
              <a:t>27/01/2024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0DEB4A-8BA1-9646-5F81-45D0D61AB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3B266C-B9A7-B787-99C8-8DADE4B95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9EAF-F616-45A5-866B-288FCA2F34C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56350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8A042-6A01-23A4-68C7-D7411893C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140B62-B739-CAA5-55EF-C18CA3894C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91A0AA-2670-43ED-00CB-907B5DB601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D7E1F7-4E97-6916-BB16-E017B3750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D1F3-D051-4C8D-9823-0FF513E5AFA5}" type="datetimeFigureOut">
              <a:rPr lang="en-IL" smtClean="0"/>
              <a:t>27/01/2024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DB8C4D-092F-AE70-D662-EE87D615D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763176-839C-9354-4941-02A02E27B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9EAF-F616-45A5-866B-288FCA2F34C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42468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BC18DE-CB90-3DB0-8E87-FBA4A6EDB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04A21-5932-6003-DCE9-AE5247401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E1B5B-2060-7537-E2BA-5E8C4AD21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2D1F3-D051-4C8D-9823-0FF513E5AFA5}" type="datetimeFigureOut">
              <a:rPr lang="en-IL" smtClean="0"/>
              <a:t>27/01/2024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A50CD-8D85-8096-A435-BC79CA15DA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AFF71-74DA-3D2B-5F1F-9817898AE3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E9EAF-F616-45A5-866B-288FCA2F34C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70860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svg"/><Relationship Id="rId18" Type="http://schemas.openxmlformats.org/officeDocument/2006/relationships/image" Target="../media/image41.png"/><Relationship Id="rId3" Type="http://schemas.openxmlformats.org/officeDocument/2006/relationships/image" Target="../media/image28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9.png"/><Relationship Id="rId20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11" Type="http://schemas.openxmlformats.org/officeDocument/2006/relationships/image" Target="../media/image34.jpeg"/><Relationship Id="rId5" Type="http://schemas.openxmlformats.org/officeDocument/2006/relationships/image" Target="../media/image21.png"/><Relationship Id="rId15" Type="http://schemas.openxmlformats.org/officeDocument/2006/relationships/image" Target="../media/image38.svg"/><Relationship Id="rId10" Type="http://schemas.openxmlformats.org/officeDocument/2006/relationships/image" Target="../media/image33.svg"/><Relationship Id="rId19" Type="http://schemas.openxmlformats.org/officeDocument/2006/relationships/image" Target="../media/image42.png"/><Relationship Id="rId4" Type="http://schemas.openxmlformats.org/officeDocument/2006/relationships/image" Target="../media/image29.sv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kali-yugadi.deviantart.com/art/coma-a-puma-parody-164041085" TargetMode="External"/><Relationship Id="rId3" Type="http://schemas.openxmlformats.org/officeDocument/2006/relationships/image" Target="../media/image2.jp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guy-boy-smart-man-people-male-3237859/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pixabay.com/en/man-portrait-business-chinese-537136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0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225D549-CEA4-9194-23FA-ED1FDB99D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9850"/>
            <a:ext cx="7293746" cy="63283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32408F"/>
                </a:solidFill>
                <a:latin typeface="Playfair Display" pitchFamily="2" charset="0"/>
              </a:rPr>
              <a:t>Data Visualization challenges</a:t>
            </a:r>
            <a:endParaRPr lang="he-IL" sz="4000" b="1" dirty="0">
              <a:solidFill>
                <a:srgbClr val="32408F"/>
              </a:solidFill>
              <a:latin typeface="Playfair Display" pitchFamily="2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A561A41-6C13-01B5-85ED-4098C2B6ED10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261B401-BD8A-23EB-1806-E4F628410446}"/>
              </a:ext>
            </a:extLst>
          </p:cNvPr>
          <p:cNvSpPr txBox="1">
            <a:spLocks/>
          </p:cNvSpPr>
          <p:nvPr/>
        </p:nvSpPr>
        <p:spPr>
          <a:xfrm>
            <a:off x="438912" y="2235200"/>
            <a:ext cx="10914888" cy="22074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layfair Display" pitchFamily="2" charset="0"/>
                <a:cs typeface="Arial" panose="020B0604020202020204" pitchFamily="34" charset="0"/>
              </a:rPr>
              <a:t>Fraud Analytics</a:t>
            </a:r>
          </a:p>
          <a:p>
            <a:r>
              <a:rPr lang="en-US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layfair Display" pitchFamily="2" charset="0"/>
                <a:cs typeface="Arial" panose="020B0604020202020204" pitchFamily="34" charset="0"/>
              </a:rPr>
              <a:t>And how I got there</a:t>
            </a:r>
            <a:endParaRPr lang="he-IL" sz="28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layfair Display" pitchFamily="2" charset="0"/>
              <a:cs typeface="Arial" panose="020B0604020202020204" pitchFamily="34" charset="0"/>
            </a:endParaRP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587DDE7A-1F4D-22BE-840E-CB631A837554}"/>
              </a:ext>
            </a:extLst>
          </p:cNvPr>
          <p:cNvSpPr txBox="1">
            <a:spLocks/>
          </p:cNvSpPr>
          <p:nvPr/>
        </p:nvSpPr>
        <p:spPr>
          <a:xfrm>
            <a:off x="438912" y="5673977"/>
            <a:ext cx="3347241" cy="38736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e-IL" sz="2400" dirty="0">
                <a:solidFill>
                  <a:schemeClr val="bg1"/>
                </a:solidFill>
                <a:latin typeface="Font Awesome 6 Brands Regular" panose="02000503000000000000" pitchFamily="2" charset="0"/>
              </a:rPr>
              <a:t></a:t>
            </a:r>
            <a:r>
              <a:rPr lang="en-US" sz="2400" dirty="0">
                <a:solidFill>
                  <a:schemeClr val="bg1"/>
                </a:solidFill>
                <a:latin typeface="Font Awesome 6 Brands Regular" panose="02000503000000000000" pitchFamily="2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Font Awesome 6 Brands Regular" panose="02000503000000000000" pitchFamily="2" charset="0"/>
                <a:cs typeface="Segoe UI Semilight" panose="020B0402040204020203" pitchFamily="34" charset="0"/>
              </a:rPr>
              <a:t> </a:t>
            </a:r>
            <a:r>
              <a:rPr lang="he-IL" sz="2400" dirty="0">
                <a:solidFill>
                  <a:schemeClr val="bg1"/>
                </a:solidFill>
                <a:latin typeface="Font Awesome 6 Brands Regular" panose="02000503000000000000" pitchFamily="2" charset="0"/>
              </a:rPr>
              <a:t></a:t>
            </a:r>
            <a:r>
              <a:rPr lang="en-US" sz="2400" dirty="0">
                <a:solidFill>
                  <a:schemeClr val="bg1"/>
                </a:solidFill>
                <a:latin typeface="Font Awesome 6 Brands Regular" panose="02000503000000000000" pitchFamily="2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amitgrinson.com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F6D971D8-4531-D2EB-E23A-68FEE2219215}"/>
              </a:ext>
            </a:extLst>
          </p:cNvPr>
          <p:cNvSpPr txBox="1">
            <a:spLocks/>
          </p:cNvSpPr>
          <p:nvPr/>
        </p:nvSpPr>
        <p:spPr>
          <a:xfrm>
            <a:off x="438912" y="5200324"/>
            <a:ext cx="3347241" cy="481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Playfair Display" panose="00000500000000000000" pitchFamily="2" charset="0"/>
                <a:cs typeface="Segoe UI" panose="020B0502040204020203" pitchFamily="34" charset="0"/>
              </a:rPr>
              <a:t>Amit Grinson</a:t>
            </a:r>
          </a:p>
        </p:txBody>
      </p:sp>
    </p:spTree>
    <p:extLst>
      <p:ext uri="{BB962C8B-B14F-4D97-AF65-F5344CB8AC3E}">
        <p14:creationId xmlns:p14="http://schemas.microsoft.com/office/powerpoint/2010/main" val="2282039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A8615-EE76-68DF-5496-B870AB0E2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2408F"/>
                </a:solidFill>
                <a:latin typeface="Playfair Display" panose="00000500000000000000" pitchFamily="2" charset="0"/>
              </a:rPr>
              <a:t>Fraud example (1) - </a:t>
            </a:r>
            <a:r>
              <a:rPr lang="en-US" b="1" i="1" dirty="0">
                <a:solidFill>
                  <a:srgbClr val="32408F"/>
                </a:solidFill>
                <a:latin typeface="Playfair Display" panose="00000500000000000000" pitchFamily="2" charset="0"/>
              </a:rPr>
              <a:t>EDA</a:t>
            </a:r>
            <a:endParaRPr lang="en-IL" b="1" i="1" dirty="0">
              <a:solidFill>
                <a:srgbClr val="32408F"/>
              </a:solidFill>
              <a:latin typeface="Playfair Display" panose="000005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0D8D9-A3BB-1CAE-0CFE-87689ACCB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8445"/>
            <a:ext cx="10515600" cy="5403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received an alert about a spike in registration in partner X, can you look into it?</a:t>
            </a:r>
            <a:endParaRPr lang="en-IL" sz="20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D2DD520A-8F40-4337-2F08-A2315C437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82" y="3360737"/>
            <a:ext cx="5157666" cy="12262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A8B9F6-E393-1FD7-CADA-5C78031F6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268" y="2335590"/>
            <a:ext cx="5446214" cy="3939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776F1C-D19D-903C-6BEC-864320D9B0B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19268" y="2329875"/>
            <a:ext cx="5446214" cy="3939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005B0A-05F8-172D-A17E-623CE6E484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06" r="20029" b="26419"/>
          <a:stretch/>
        </p:blipFill>
        <p:spPr>
          <a:xfrm>
            <a:off x="6375024" y="2537712"/>
            <a:ext cx="4666356" cy="337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47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A8615-EE76-68DF-5496-B870AB0E2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2408F"/>
                </a:solidFill>
                <a:latin typeface="Playfair Display" panose="00000500000000000000" pitchFamily="2" charset="0"/>
              </a:rPr>
              <a:t>Fraud example (1) - </a:t>
            </a:r>
            <a:r>
              <a:rPr lang="en-US" b="1" i="1" dirty="0">
                <a:solidFill>
                  <a:srgbClr val="32408F"/>
                </a:solidFill>
                <a:latin typeface="Playfair Display" panose="00000500000000000000" pitchFamily="2" charset="0"/>
              </a:rPr>
              <a:t>Identification</a:t>
            </a:r>
            <a:endParaRPr lang="en-IL" b="1" i="1" dirty="0">
              <a:solidFill>
                <a:srgbClr val="32408F"/>
              </a:solidFill>
              <a:latin typeface="Playfair Display" panose="000005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0D8D9-A3BB-1CAE-0CFE-87689ACCB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8445"/>
            <a:ext cx="10515600" cy="5403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received an alert about a spike in registration in partner X, can you look into it?</a:t>
            </a:r>
            <a:endParaRPr lang="en-IL" sz="20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A8B9F6-E393-1FD7-CADA-5C78031F6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268" y="2278440"/>
            <a:ext cx="5446214" cy="3939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776F1C-D19D-903C-6BEC-864320D9B0B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19268" y="2329875"/>
            <a:ext cx="5446214" cy="3939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005B0A-05F8-172D-A17E-623CE6E484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06" t="5582" r="24754" b="77340"/>
          <a:stretch/>
        </p:blipFill>
        <p:spPr>
          <a:xfrm>
            <a:off x="6019267" y="3602940"/>
            <a:ext cx="5662919" cy="101478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3CFA5B6-AF4C-4339-78F2-6B74AB9A5F3C}"/>
              </a:ext>
            </a:extLst>
          </p:cNvPr>
          <p:cNvSpPr txBox="1">
            <a:spLocks/>
          </p:cNvSpPr>
          <p:nvPr/>
        </p:nvSpPr>
        <p:spPr>
          <a:xfrm>
            <a:off x="838200" y="2278440"/>
            <a:ext cx="4716780" cy="3939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Pattern:</a:t>
            </a:r>
          </a:p>
          <a:p>
            <a:pPr marL="0" indent="0">
              <a:buNone/>
            </a:pP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First letter of first name+</a:t>
            </a:r>
          </a:p>
          <a:p>
            <a:pPr marL="0" indent="0">
              <a:buNone/>
            </a:pP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Last name +</a:t>
            </a:r>
          </a:p>
          <a:p>
            <a:pPr marL="0" indent="0">
              <a:buNone/>
            </a:pP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2 digit/number +</a:t>
            </a:r>
          </a:p>
          <a:p>
            <a:pPr marL="0" indent="0">
              <a:buNone/>
            </a:pP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 @ +</a:t>
            </a:r>
          </a:p>
          <a:p>
            <a:pPr marL="0" indent="0">
              <a:buNone/>
            </a:pP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 random domain</a:t>
            </a:r>
          </a:p>
          <a:p>
            <a:pPr marL="0" indent="0">
              <a:buNone/>
            </a:pP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IL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213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A8615-EE76-68DF-5496-B870AB0E2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2408F"/>
                </a:solidFill>
                <a:latin typeface="Playfair Display" panose="00000500000000000000" pitchFamily="2" charset="0"/>
              </a:rPr>
              <a:t>Fraud example (1) - </a:t>
            </a:r>
            <a:r>
              <a:rPr lang="en-US" b="1" i="1" dirty="0">
                <a:solidFill>
                  <a:srgbClr val="32408F"/>
                </a:solidFill>
                <a:latin typeface="Playfair Display" panose="00000500000000000000" pitchFamily="2" charset="0"/>
              </a:rPr>
              <a:t>Identification</a:t>
            </a:r>
            <a:endParaRPr lang="en-IL" b="1" dirty="0">
              <a:solidFill>
                <a:srgbClr val="32408F"/>
              </a:solidFill>
              <a:latin typeface="Playfair Display" panose="000005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0D8D9-A3BB-1CAE-0CFE-87689ACCB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8445"/>
            <a:ext cx="10515600" cy="5403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received an alert about a spike in registration in partner X, can you look into it?</a:t>
            </a:r>
            <a:endParaRPr lang="en-IL" sz="20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Picture 14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7ADF558A-2539-A924-901C-93F059E29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90" y="2854008"/>
            <a:ext cx="11056620" cy="219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71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A8615-EE76-68DF-5496-B870AB0E2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2408F"/>
                </a:solidFill>
                <a:latin typeface="Playfair Display" panose="00000500000000000000" pitchFamily="2" charset="0"/>
              </a:rPr>
              <a:t>Fraud example (1) - </a:t>
            </a:r>
            <a:r>
              <a:rPr lang="en-US" b="1" i="1" dirty="0">
                <a:solidFill>
                  <a:srgbClr val="32408F"/>
                </a:solidFill>
                <a:latin typeface="Playfair Display" panose="00000500000000000000" pitchFamily="2" charset="0"/>
              </a:rPr>
              <a:t>Identification</a:t>
            </a:r>
            <a:endParaRPr lang="en-IL" b="1" dirty="0">
              <a:solidFill>
                <a:srgbClr val="32408F"/>
              </a:solidFill>
              <a:latin typeface="Playfair Display" panose="000005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0D8D9-A3BB-1CAE-0CFE-87689ACCB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8445"/>
            <a:ext cx="10515600" cy="5403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received an alert about a spike in registration in partner X, can you look into it?</a:t>
            </a:r>
            <a:endParaRPr lang="en-IL" sz="20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 descr="A graph of blue and grey bars&#10;&#10;Description automatically generated">
            <a:extLst>
              <a:ext uri="{FF2B5EF4-FFF2-40B4-BE49-F238E27FC236}">
                <a16:creationId xmlns:a16="http://schemas.microsoft.com/office/drawing/2014/main" id="{5BE08137-C0B3-F2D8-FC88-066241CC9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459" y="2072005"/>
            <a:ext cx="7879082" cy="492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905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A8615-EE76-68DF-5496-B870AB0E2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2408F"/>
                </a:solidFill>
                <a:latin typeface="Playfair Display" panose="00000500000000000000" pitchFamily="2" charset="0"/>
              </a:rPr>
              <a:t>Fraud example (1) - </a:t>
            </a:r>
            <a:r>
              <a:rPr lang="en-US" b="1" i="1" dirty="0">
                <a:solidFill>
                  <a:srgbClr val="32408F"/>
                </a:solidFill>
                <a:latin typeface="Playfair Display" panose="00000500000000000000" pitchFamily="2" charset="0"/>
              </a:rPr>
              <a:t>Summary</a:t>
            </a:r>
            <a:endParaRPr lang="en-IL" b="1" dirty="0">
              <a:solidFill>
                <a:srgbClr val="32408F"/>
              </a:solidFill>
              <a:latin typeface="Playfair Display" panose="000005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0D8D9-A3BB-1CAE-0CFE-87689ACCB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8445"/>
            <a:ext cx="10515600" cy="5403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received an alert about a spike in registration in partner X, can you look into it?</a:t>
            </a:r>
            <a:endParaRPr lang="en-IL" sz="20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705C686-002F-55C2-8561-D236F2AE6478}"/>
              </a:ext>
            </a:extLst>
          </p:cNvPr>
          <p:cNvSpPr txBox="1">
            <a:spLocks/>
          </p:cNvSpPr>
          <p:nvPr/>
        </p:nvSpPr>
        <p:spPr>
          <a:xfrm>
            <a:off x="838200" y="2278440"/>
            <a:ext cx="9540240" cy="3939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Summarizing the incident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What + When happened (spike in registration)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Who is involved (the group identified)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did it happen (what prevention tools missed)</a:t>
            </a: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What can we do to stop this behavior in the future</a:t>
            </a:r>
          </a:p>
        </p:txBody>
      </p:sp>
    </p:spTree>
    <p:extLst>
      <p:ext uri="{BB962C8B-B14F-4D97-AF65-F5344CB8AC3E}">
        <p14:creationId xmlns:p14="http://schemas.microsoft.com/office/powerpoint/2010/main" val="1189689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0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225D549-CEA4-9194-23FA-ED1FDB99D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9850"/>
            <a:ext cx="7293746" cy="63283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32408F"/>
                </a:solidFill>
                <a:latin typeface="Playfair Display" pitchFamily="2" charset="0"/>
              </a:rPr>
              <a:t>Data Visualization challenges</a:t>
            </a:r>
            <a:endParaRPr lang="he-IL" sz="4000" b="1" dirty="0">
              <a:solidFill>
                <a:srgbClr val="32408F"/>
              </a:solidFill>
              <a:latin typeface="Playfair Display" pitchFamily="2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A561A41-6C13-01B5-85ED-4098C2B6ED10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261B401-BD8A-23EB-1806-E4F628410446}"/>
              </a:ext>
            </a:extLst>
          </p:cNvPr>
          <p:cNvSpPr txBox="1">
            <a:spLocks/>
          </p:cNvSpPr>
          <p:nvPr/>
        </p:nvSpPr>
        <p:spPr>
          <a:xfrm>
            <a:off x="438912" y="2235200"/>
            <a:ext cx="10914888" cy="22074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Playfair Display" pitchFamily="2" charset="0"/>
                <a:ea typeface="+mj-ea"/>
                <a:cs typeface="Arial" panose="020B0604020202020204" pitchFamily="34" charset="0"/>
              </a:rPr>
              <a:t>Example: Money Laundering</a:t>
            </a:r>
            <a:endParaRPr kumimoji="0" lang="he-IL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Playfair Display" pitchFamily="2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939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A8615-EE76-68DF-5496-B870AB0E2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2408F"/>
                </a:solidFill>
                <a:latin typeface="Playfair Display" panose="00000500000000000000" pitchFamily="2" charset="0"/>
              </a:rPr>
              <a:t>Fraud example (2) - </a:t>
            </a:r>
            <a:r>
              <a:rPr lang="en-US" b="1" i="1" dirty="0">
                <a:solidFill>
                  <a:srgbClr val="32408F"/>
                </a:solidFill>
                <a:latin typeface="Playfair Display" panose="00000500000000000000" pitchFamily="2" charset="0"/>
              </a:rPr>
              <a:t>Intro</a:t>
            </a:r>
            <a:endParaRPr lang="en-IL" b="1" i="1" dirty="0">
              <a:solidFill>
                <a:srgbClr val="32408F"/>
              </a:solidFill>
              <a:latin typeface="Playfair Display" panose="00000500000000000000" pitchFamily="2" charset="0"/>
            </a:endParaRPr>
          </a:p>
        </p:txBody>
      </p:sp>
      <p:pic>
        <p:nvPicPr>
          <p:cNvPr id="2050" name="Picture 2" descr="What Are The Three Stages Of Money Laundering?">
            <a:extLst>
              <a:ext uri="{FF2B5EF4-FFF2-40B4-BE49-F238E27FC236}">
                <a16:creationId xmlns:a16="http://schemas.microsoft.com/office/drawing/2014/main" id="{18C0FD78-B63A-8D0F-36B0-49C4EED25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060" y="1968287"/>
            <a:ext cx="9707880" cy="429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357BE0-EFE3-7D3A-F567-819EE1D55971}"/>
              </a:ext>
            </a:extLst>
          </p:cNvPr>
          <p:cNvSpPr txBox="1"/>
          <p:nvPr/>
        </p:nvSpPr>
        <p:spPr>
          <a:xfrm>
            <a:off x="1242060" y="6352660"/>
            <a:ext cx="909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*https://brittontime.com/2021/04/09/what-are-the-three-stages-of-money-laundering/</a:t>
            </a:r>
            <a:endParaRPr lang="en-IL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886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A8615-EE76-68DF-5496-B870AB0E2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2408F"/>
                </a:solidFill>
                <a:latin typeface="Playfair Display" panose="00000500000000000000" pitchFamily="2" charset="0"/>
              </a:rPr>
              <a:t>Fraud example (2) - </a:t>
            </a:r>
            <a:r>
              <a:rPr lang="en-US" b="1" i="1" dirty="0">
                <a:solidFill>
                  <a:srgbClr val="32408F"/>
                </a:solidFill>
                <a:latin typeface="Playfair Display" panose="00000500000000000000" pitchFamily="2" charset="0"/>
              </a:rPr>
              <a:t>Case</a:t>
            </a:r>
            <a:endParaRPr lang="en-IL" b="1" i="1" dirty="0">
              <a:solidFill>
                <a:srgbClr val="32408F"/>
              </a:solidFill>
              <a:latin typeface="Playfair Display" panose="000005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0D8D9-A3BB-1CAE-0CFE-87689ACCB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987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We’ve identified user 7804 suspicious of money laundering and need your help in tracing the funds!</a:t>
            </a:r>
            <a:endParaRPr lang="en-IL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5BF2603A-FBB8-D43B-C204-D0F84090DA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05516"/>
            <a:ext cx="4968240" cy="21443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B1F5EF-F729-8E38-B750-4C72339D1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424" y="3945676"/>
            <a:ext cx="4648849" cy="724001"/>
          </a:xfrm>
          <a:prstGeom prst="rect">
            <a:avLst/>
          </a:prstGeom>
        </p:spPr>
      </p:pic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7194F269-D13E-04CD-E04F-AF403F3BE7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35698"/>
            <a:ext cx="4968240" cy="211145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57823C0-AB0E-A7AA-BD2B-2B5CA266C6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4951" y="3945676"/>
            <a:ext cx="4639322" cy="7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4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A8615-EE76-68DF-5496-B870AB0E2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2408F"/>
                </a:solidFill>
                <a:latin typeface="Playfair Display" panose="00000500000000000000" pitchFamily="2" charset="0"/>
              </a:rPr>
              <a:t>Fraud example (2) - </a:t>
            </a:r>
            <a:r>
              <a:rPr lang="en-US" b="1" i="1" dirty="0">
                <a:solidFill>
                  <a:srgbClr val="32408F"/>
                </a:solidFill>
                <a:latin typeface="Playfair Display" panose="00000500000000000000" pitchFamily="2" charset="0"/>
              </a:rPr>
              <a:t>Case</a:t>
            </a:r>
            <a:endParaRPr lang="en-IL" b="1" i="1" dirty="0">
              <a:solidFill>
                <a:srgbClr val="32408F"/>
              </a:solidFill>
              <a:latin typeface="Playfair Display" panose="000005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0D8D9-A3BB-1CAE-0CFE-87689ACCB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987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We’ve identified user 7804 suspicious of money laundering and need your help in tracing the funds!</a:t>
            </a:r>
            <a:endParaRPr lang="en-IL" sz="24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B42AC638-5B83-AC91-EE8E-9570B554C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9830" y="3715544"/>
            <a:ext cx="914400" cy="914400"/>
          </a:xfrm>
          <a:prstGeom prst="rect">
            <a:avLst/>
          </a:prstGeom>
        </p:spPr>
      </p:pic>
      <p:pic>
        <p:nvPicPr>
          <p:cNvPr id="8" name="Graphic 7" descr="Building outline">
            <a:extLst>
              <a:ext uri="{FF2B5EF4-FFF2-40B4-BE49-F238E27FC236}">
                <a16:creationId xmlns:a16="http://schemas.microsoft.com/office/drawing/2014/main" id="{C54C99F5-7982-1A54-2C3D-EE21A4ECC8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3715544"/>
            <a:ext cx="914400" cy="914400"/>
          </a:xfrm>
          <a:prstGeom prst="rect">
            <a:avLst/>
          </a:prstGeom>
        </p:spPr>
      </p:pic>
      <p:pic>
        <p:nvPicPr>
          <p:cNvPr id="12" name="Graphic 11" descr="Arrow Right with solid fill">
            <a:extLst>
              <a:ext uri="{FF2B5EF4-FFF2-40B4-BE49-F238E27FC236}">
                <a16:creationId xmlns:a16="http://schemas.microsoft.com/office/drawing/2014/main" id="{006525A6-79F9-1970-404B-0C1281768F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22120" y="3886200"/>
            <a:ext cx="573088" cy="573088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DB072D56-23E0-9421-E3C7-9AAD91DF1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6562" y="3715544"/>
            <a:ext cx="914400" cy="914400"/>
          </a:xfrm>
          <a:prstGeom prst="rect">
            <a:avLst/>
          </a:prstGeom>
        </p:spPr>
      </p:pic>
      <p:pic>
        <p:nvPicPr>
          <p:cNvPr id="14" name="Graphic 13" descr="Arrow Right with solid fill">
            <a:extLst>
              <a:ext uri="{FF2B5EF4-FFF2-40B4-BE49-F238E27FC236}">
                <a16:creationId xmlns:a16="http://schemas.microsoft.com/office/drawing/2014/main" id="{5BAA09A6-48D5-FC34-B798-0B0E7150A0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18852" y="3886200"/>
            <a:ext cx="573088" cy="573088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E81E10A9-A2B0-B26F-9607-B957BD462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8680" y="3715544"/>
            <a:ext cx="914400" cy="914400"/>
          </a:xfrm>
          <a:prstGeom prst="rect">
            <a:avLst/>
          </a:prstGeom>
        </p:spPr>
      </p:pic>
      <p:pic>
        <p:nvPicPr>
          <p:cNvPr id="16" name="Graphic 15" descr="Arrow Right with solid fill">
            <a:extLst>
              <a:ext uri="{FF2B5EF4-FFF2-40B4-BE49-F238E27FC236}">
                <a16:creationId xmlns:a16="http://schemas.microsoft.com/office/drawing/2014/main" id="{09D0FB64-CD11-9FD3-2F62-98AF2884AB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47004" y="3886200"/>
            <a:ext cx="573088" cy="573088"/>
          </a:xfrm>
          <a:prstGeom prst="rect">
            <a:avLst/>
          </a:prstGeom>
        </p:spPr>
      </p:pic>
      <p:pic>
        <p:nvPicPr>
          <p:cNvPr id="19" name="Graphic 18" descr="User with solid fill">
            <a:extLst>
              <a:ext uri="{FF2B5EF4-FFF2-40B4-BE49-F238E27FC236}">
                <a16:creationId xmlns:a16="http://schemas.microsoft.com/office/drawing/2014/main" id="{269AED2B-9E79-9B85-C692-7153D4963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8184" y="3715544"/>
            <a:ext cx="914400" cy="914400"/>
          </a:xfrm>
          <a:prstGeom prst="rect">
            <a:avLst/>
          </a:prstGeom>
        </p:spPr>
      </p:pic>
      <p:pic>
        <p:nvPicPr>
          <p:cNvPr id="20" name="Graphic 19" descr="Arrow Right with solid fill">
            <a:extLst>
              <a:ext uri="{FF2B5EF4-FFF2-40B4-BE49-F238E27FC236}">
                <a16:creationId xmlns:a16="http://schemas.microsoft.com/office/drawing/2014/main" id="{5918FE05-1E73-9D3B-C66D-FB1CFA1844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30676" y="3886200"/>
            <a:ext cx="573088" cy="573088"/>
          </a:xfrm>
          <a:prstGeom prst="rect">
            <a:avLst/>
          </a:prstGeom>
        </p:spPr>
      </p:pic>
      <p:pic>
        <p:nvPicPr>
          <p:cNvPr id="21" name="Graphic 20" descr="User with solid fill">
            <a:extLst>
              <a:ext uri="{FF2B5EF4-FFF2-40B4-BE49-F238E27FC236}">
                <a16:creationId xmlns:a16="http://schemas.microsoft.com/office/drawing/2014/main" id="{4F0AE48D-30E4-427A-83FD-0F85B4BC45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61084" y="3715544"/>
            <a:ext cx="914400" cy="914400"/>
          </a:xfrm>
          <a:prstGeom prst="rect">
            <a:avLst/>
          </a:prstGeom>
        </p:spPr>
      </p:pic>
      <p:pic>
        <p:nvPicPr>
          <p:cNvPr id="22" name="Graphic 21" descr="Arrow Right with solid fill">
            <a:extLst>
              <a:ext uri="{FF2B5EF4-FFF2-40B4-BE49-F238E27FC236}">
                <a16:creationId xmlns:a16="http://schemas.microsoft.com/office/drawing/2014/main" id="{083A13FC-D9DB-2DAD-3857-FC64A0D69F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53080" y="3890804"/>
            <a:ext cx="573088" cy="573088"/>
          </a:xfrm>
          <a:prstGeom prst="rect">
            <a:avLst/>
          </a:prstGeom>
        </p:spPr>
      </p:pic>
      <p:pic>
        <p:nvPicPr>
          <p:cNvPr id="23" name="Graphic 22" descr="Arrow Right with solid fill">
            <a:extLst>
              <a:ext uri="{FF2B5EF4-FFF2-40B4-BE49-F238E27FC236}">
                <a16:creationId xmlns:a16="http://schemas.microsoft.com/office/drawing/2014/main" id="{83C9E93D-986C-0296-40AE-CF7E5F6FA9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9676690">
            <a:off x="9510400" y="3504406"/>
            <a:ext cx="573088" cy="573088"/>
          </a:xfrm>
          <a:prstGeom prst="rect">
            <a:avLst/>
          </a:prstGeom>
        </p:spPr>
      </p:pic>
      <p:pic>
        <p:nvPicPr>
          <p:cNvPr id="24" name="Graphic 23" descr="Arrow Right with solid fill">
            <a:extLst>
              <a:ext uri="{FF2B5EF4-FFF2-40B4-BE49-F238E27FC236}">
                <a16:creationId xmlns:a16="http://schemas.microsoft.com/office/drawing/2014/main" id="{ACEE00A3-E23E-242C-1654-A3BC0C9FB2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344448">
            <a:off x="9651010" y="4029631"/>
            <a:ext cx="573088" cy="573088"/>
          </a:xfrm>
          <a:prstGeom prst="rect">
            <a:avLst/>
          </a:prstGeom>
        </p:spPr>
      </p:pic>
      <p:pic>
        <p:nvPicPr>
          <p:cNvPr id="25" name="Graphic 24" descr="Arrow Right with solid fill">
            <a:extLst>
              <a:ext uri="{FF2B5EF4-FFF2-40B4-BE49-F238E27FC236}">
                <a16:creationId xmlns:a16="http://schemas.microsoft.com/office/drawing/2014/main" id="{C3F5DB4D-BBFA-BEC3-ABB3-EEB40AE30E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333232">
            <a:off x="9610002" y="4529977"/>
            <a:ext cx="573088" cy="573088"/>
          </a:xfrm>
          <a:prstGeom prst="rect">
            <a:avLst/>
          </a:prstGeom>
        </p:spPr>
      </p:pic>
      <p:pic>
        <p:nvPicPr>
          <p:cNvPr id="26" name="Graphic 25" descr="Arrow Right with solid fill">
            <a:extLst>
              <a:ext uri="{FF2B5EF4-FFF2-40B4-BE49-F238E27FC236}">
                <a16:creationId xmlns:a16="http://schemas.microsoft.com/office/drawing/2014/main" id="{548E746E-F85A-E3FE-8EB8-1A4E66C6CF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8145934" y="4139882"/>
            <a:ext cx="573088" cy="57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16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A8615-EE76-68DF-5496-B870AB0E2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2408F"/>
                </a:solidFill>
                <a:latin typeface="Playfair Display" panose="00000500000000000000" pitchFamily="2" charset="0"/>
              </a:rPr>
              <a:t>Fraud example (2) – </a:t>
            </a:r>
            <a:r>
              <a:rPr lang="en-US" b="1" i="1" dirty="0">
                <a:solidFill>
                  <a:srgbClr val="32408F"/>
                </a:solidFill>
                <a:latin typeface="Playfair Display" panose="00000500000000000000" pitchFamily="2" charset="0"/>
              </a:rPr>
              <a:t>Problem (?)</a:t>
            </a:r>
            <a:endParaRPr lang="en-IL" b="1" i="1" dirty="0">
              <a:solidFill>
                <a:srgbClr val="32408F"/>
              </a:solidFill>
              <a:latin typeface="Playfair Display" panose="000005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0D8D9-A3BB-1CAE-0CFE-87689ACCB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987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We’ve identified user 7804 suspicious of money laundering and need your help in tracing the funds!</a:t>
            </a:r>
            <a:endParaRPr lang="en-IL" sz="24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F5DDBF-B768-97AF-618A-F0C242269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079" y="2352509"/>
            <a:ext cx="4450082" cy="39117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25BAE9-6CE3-310B-F241-72FF53B5E608}"/>
              </a:ext>
            </a:extLst>
          </p:cNvPr>
          <p:cNvSpPr/>
          <p:nvPr/>
        </p:nvSpPr>
        <p:spPr>
          <a:xfrm>
            <a:off x="3688079" y="2823210"/>
            <a:ext cx="4450082" cy="2301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4E40FA-27FB-263D-B1DE-0E5AC9F27253}"/>
              </a:ext>
            </a:extLst>
          </p:cNvPr>
          <p:cNvSpPr/>
          <p:nvPr/>
        </p:nvSpPr>
        <p:spPr>
          <a:xfrm>
            <a:off x="3688079" y="5055235"/>
            <a:ext cx="4450082" cy="285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52D71E-2C70-D414-2780-9CB81B1A42C7}"/>
              </a:ext>
            </a:extLst>
          </p:cNvPr>
          <p:cNvSpPr txBox="1"/>
          <p:nvPr/>
        </p:nvSpPr>
        <p:spPr>
          <a:xfrm>
            <a:off x="6640828" y="6412302"/>
            <a:ext cx="555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https://www.amitgrinson.com/blog/follow-the-money...</a:t>
            </a:r>
            <a:endParaRPr lang="en-IL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" name="Graphic 9" descr="Line arrow: Counter-clockwise curve outline">
            <a:extLst>
              <a:ext uri="{FF2B5EF4-FFF2-40B4-BE49-F238E27FC236}">
                <a16:creationId xmlns:a16="http://schemas.microsoft.com/office/drawing/2014/main" id="{69BD3FEE-5D1D-7A7A-AFE0-1B82F7ECC5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360141" flipH="1">
            <a:off x="7796797" y="3129203"/>
            <a:ext cx="1307564" cy="1844584"/>
          </a:xfrm>
          <a:prstGeom prst="rect">
            <a:avLst/>
          </a:prstGeom>
        </p:spPr>
      </p:pic>
      <p:pic>
        <p:nvPicPr>
          <p:cNvPr id="11" name="Graphic 10" descr="Line arrow: Counter-clockwise curve outline">
            <a:extLst>
              <a:ext uri="{FF2B5EF4-FFF2-40B4-BE49-F238E27FC236}">
                <a16:creationId xmlns:a16="http://schemas.microsoft.com/office/drawing/2014/main" id="{15FE0642-4BCF-5C78-820D-52146ED26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360141" flipH="1">
            <a:off x="8060510" y="5331919"/>
            <a:ext cx="568112" cy="80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42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A8615-EE76-68DF-5496-B870AB0E2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2408F"/>
                </a:solidFill>
                <a:latin typeface="Playfair Display" panose="00000500000000000000" pitchFamily="2" charset="0"/>
              </a:rPr>
              <a:t>First, a question</a:t>
            </a:r>
            <a:endParaRPr lang="en-IL" b="1" dirty="0">
              <a:solidFill>
                <a:srgbClr val="32408F"/>
              </a:solidFill>
              <a:latin typeface="Playfair Display" panose="000005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0D8D9-A3BB-1CAE-0CFE-87689ACCB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You receive out of nowhere an email from an employee saying there’s an SMS abuse on registration — there’s a spike in SMS sent out to phones from US (</a:t>
            </a:r>
            <a:r>
              <a:rPr lang="en-IL" sz="4000" b="0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‎</a:t>
            </a:r>
            <a:r>
              <a:rPr lang="en-US" sz="4000" b="0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Dial code </a:t>
            </a:r>
            <a:r>
              <a:rPr lang="en-IL" sz="4000" b="0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‎+1</a:t>
            </a:r>
            <a:r>
              <a:rPr lang="en-US" sz="4000" b="0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0" indent="0">
              <a:buNone/>
            </a:pPr>
            <a:r>
              <a:rPr lang="en-US" sz="4000" b="0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What do you do?</a:t>
            </a:r>
            <a:br>
              <a:rPr lang="en-IL" sz="4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</a:br>
            <a:endParaRPr lang="en-IL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289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0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225D549-CEA4-9194-23FA-ED1FDB99D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9850"/>
            <a:ext cx="7293746" cy="63283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32408F"/>
                </a:solidFill>
                <a:latin typeface="Playfair Display" pitchFamily="2" charset="0"/>
              </a:rPr>
              <a:t>Data Visualization challenges</a:t>
            </a:r>
            <a:endParaRPr lang="he-IL" sz="4000" b="1" dirty="0">
              <a:solidFill>
                <a:srgbClr val="32408F"/>
              </a:solidFill>
              <a:latin typeface="Playfair Display" pitchFamily="2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A561A41-6C13-01B5-85ED-4098C2B6ED10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261B401-BD8A-23EB-1806-E4F628410446}"/>
              </a:ext>
            </a:extLst>
          </p:cNvPr>
          <p:cNvSpPr txBox="1">
            <a:spLocks/>
          </p:cNvSpPr>
          <p:nvPr/>
        </p:nvSpPr>
        <p:spPr>
          <a:xfrm>
            <a:off x="438912" y="2235200"/>
            <a:ext cx="10914888" cy="22074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Playfair Display" pitchFamily="2" charset="0"/>
                <a:ea typeface="+mj-ea"/>
                <a:cs typeface="Arial" panose="020B0604020202020204" pitchFamily="34" charset="0"/>
              </a:rPr>
              <a:t>The Day to day</a:t>
            </a:r>
            <a:endParaRPr kumimoji="0" lang="he-IL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Playfair Display" pitchFamily="2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807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A8615-EE76-68DF-5496-B870AB0E2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2408F"/>
                </a:solidFill>
                <a:latin typeface="Playfair Display" panose="00000500000000000000" pitchFamily="2" charset="0"/>
              </a:rPr>
              <a:t>Work Flow</a:t>
            </a:r>
            <a:endParaRPr lang="en-IL" b="1" dirty="0">
              <a:solidFill>
                <a:srgbClr val="32408F"/>
              </a:solidFill>
              <a:latin typeface="Playfair Display" panose="00000500000000000000" pitchFamily="2" charset="0"/>
            </a:endParaRPr>
          </a:p>
        </p:txBody>
      </p:sp>
      <p:pic>
        <p:nvPicPr>
          <p:cNvPr id="5" name="Graphic 4" descr="Clipboard Checked with solid fill">
            <a:extLst>
              <a:ext uri="{FF2B5EF4-FFF2-40B4-BE49-F238E27FC236}">
                <a16:creationId xmlns:a16="http://schemas.microsoft.com/office/drawing/2014/main" id="{54825820-7628-DFFC-DD44-C1B6F8F18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3586" y="3746183"/>
            <a:ext cx="868044" cy="868044"/>
          </a:xfrm>
          <a:prstGeom prst="rect">
            <a:avLst/>
          </a:prstGeom>
        </p:spPr>
      </p:pic>
      <p:pic>
        <p:nvPicPr>
          <p:cNvPr id="9" name="Graphic 8" descr="Arrow Right with solid fill">
            <a:extLst>
              <a:ext uri="{FF2B5EF4-FFF2-40B4-BE49-F238E27FC236}">
                <a16:creationId xmlns:a16="http://schemas.microsoft.com/office/drawing/2014/main" id="{D289923E-0216-792D-7BA3-26C2DAB4B3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737555">
            <a:off x="1793909" y="3083526"/>
            <a:ext cx="914400" cy="914400"/>
          </a:xfrm>
          <a:prstGeom prst="rect">
            <a:avLst/>
          </a:prstGeom>
        </p:spPr>
      </p:pic>
      <p:pic>
        <p:nvPicPr>
          <p:cNvPr id="11" name="Graphic 10" descr="Database with solid fill">
            <a:extLst>
              <a:ext uri="{FF2B5EF4-FFF2-40B4-BE49-F238E27FC236}">
                <a16:creationId xmlns:a16="http://schemas.microsoft.com/office/drawing/2014/main" id="{644F7F33-8637-033C-053C-81F5754FB8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75610" y="2678271"/>
            <a:ext cx="914400" cy="914400"/>
          </a:xfrm>
          <a:prstGeom prst="rect">
            <a:avLst/>
          </a:prstGeom>
        </p:spPr>
      </p:pic>
      <p:pic>
        <p:nvPicPr>
          <p:cNvPr id="13" name="Graphic 12" descr="Eyes with solid fill">
            <a:extLst>
              <a:ext uri="{FF2B5EF4-FFF2-40B4-BE49-F238E27FC236}">
                <a16:creationId xmlns:a16="http://schemas.microsoft.com/office/drawing/2014/main" id="{6093D0DD-76F4-0384-FA0C-8E3C1E4E2C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90010" y="2626326"/>
            <a:ext cx="914400" cy="914400"/>
          </a:xfrm>
          <a:prstGeom prst="rect">
            <a:avLst/>
          </a:prstGeom>
        </p:spPr>
      </p:pic>
      <p:pic>
        <p:nvPicPr>
          <p:cNvPr id="1026" name="Picture 2" descr="High Quality Charlie Conspiracy (Always Sunny in Philidelphia) Blank Meme Template">
            <a:extLst>
              <a:ext uri="{FF2B5EF4-FFF2-40B4-BE49-F238E27FC236}">
                <a16:creationId xmlns:a16="http://schemas.microsoft.com/office/drawing/2014/main" id="{6634F0BB-5818-EA5D-7775-1DC4ECD62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473" y="2446898"/>
            <a:ext cx="2366282" cy="177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phic 13" descr="Arrow Right with solid fill">
            <a:extLst>
              <a:ext uri="{FF2B5EF4-FFF2-40B4-BE49-F238E27FC236}">
                <a16:creationId xmlns:a16="http://schemas.microsoft.com/office/drawing/2014/main" id="{0426C577-E2FA-08E4-563F-858B19833B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92869" y="2612322"/>
            <a:ext cx="914400" cy="914400"/>
          </a:xfrm>
          <a:prstGeom prst="rect">
            <a:avLst/>
          </a:prstGeom>
        </p:spPr>
      </p:pic>
      <p:pic>
        <p:nvPicPr>
          <p:cNvPr id="18" name="Graphic 17" descr="User outline">
            <a:extLst>
              <a:ext uri="{FF2B5EF4-FFF2-40B4-BE49-F238E27FC236}">
                <a16:creationId xmlns:a16="http://schemas.microsoft.com/office/drawing/2014/main" id="{7A317D94-3CE4-EAA4-DE1E-BBBCCD4389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50333" y="1733023"/>
            <a:ext cx="914400" cy="914400"/>
          </a:xfrm>
          <a:prstGeom prst="rect">
            <a:avLst/>
          </a:prstGeom>
        </p:spPr>
      </p:pic>
      <p:pic>
        <p:nvPicPr>
          <p:cNvPr id="20" name="Graphic 19" descr="Sort outline">
            <a:extLst>
              <a:ext uri="{FF2B5EF4-FFF2-40B4-BE49-F238E27FC236}">
                <a16:creationId xmlns:a16="http://schemas.microsoft.com/office/drawing/2014/main" id="{8592BF69-5FC8-278B-A418-D5F5E05190E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9102062">
            <a:off x="1849954" y="2521605"/>
            <a:ext cx="679992" cy="679992"/>
          </a:xfrm>
          <a:prstGeom prst="rect">
            <a:avLst/>
          </a:prstGeom>
        </p:spPr>
      </p:pic>
      <p:pic>
        <p:nvPicPr>
          <p:cNvPr id="21" name="Graphic 20" descr="Database with solid fill">
            <a:extLst>
              <a:ext uri="{FF2B5EF4-FFF2-40B4-BE49-F238E27FC236}">
                <a16:creationId xmlns:a16="http://schemas.microsoft.com/office/drawing/2014/main" id="{1C609BDC-E935-C619-BF99-F76AFD171F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80080" y="4074657"/>
            <a:ext cx="914400" cy="914400"/>
          </a:xfrm>
          <a:prstGeom prst="rect">
            <a:avLst/>
          </a:prstGeom>
        </p:spPr>
      </p:pic>
      <p:pic>
        <p:nvPicPr>
          <p:cNvPr id="22" name="Graphic 21" descr="Arrow Right with solid fill">
            <a:extLst>
              <a:ext uri="{FF2B5EF4-FFF2-40B4-BE49-F238E27FC236}">
                <a16:creationId xmlns:a16="http://schemas.microsoft.com/office/drawing/2014/main" id="{82F0A3EC-BB5A-B82F-0A4A-ACE77E60D1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86652">
            <a:off x="8680387" y="3617457"/>
            <a:ext cx="914400" cy="914400"/>
          </a:xfrm>
          <a:prstGeom prst="rect">
            <a:avLst/>
          </a:prstGeom>
        </p:spPr>
      </p:pic>
      <p:pic>
        <p:nvPicPr>
          <p:cNvPr id="23" name="Graphic 22" descr="Arrow Right with solid fill">
            <a:extLst>
              <a:ext uri="{FF2B5EF4-FFF2-40B4-BE49-F238E27FC236}">
                <a16:creationId xmlns:a16="http://schemas.microsoft.com/office/drawing/2014/main" id="{FA631353-1FCB-ACE3-980B-C056CDD8EB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097610">
            <a:off x="8792654" y="4868990"/>
            <a:ext cx="914400" cy="91440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AE891A-9F56-4BF9-7B3E-5FE25C072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409" y="5637101"/>
            <a:ext cx="735490" cy="57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D0D0CCC-ADB1-0ACF-5B88-5C74AC870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453" y="5656232"/>
            <a:ext cx="563880" cy="56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xcel Logo PNG Vector">
            <a:extLst>
              <a:ext uri="{FF2B5EF4-FFF2-40B4-BE49-F238E27FC236}">
                <a16:creationId xmlns:a16="http://schemas.microsoft.com/office/drawing/2014/main" id="{7D4674A9-D21D-6EE4-059E-69F003379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1763" y="5760576"/>
            <a:ext cx="499344" cy="49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D2F3BE-8CFE-4911-D7C4-A6338237E67A}"/>
              </a:ext>
            </a:extLst>
          </p:cNvPr>
          <p:cNvCxnSpPr>
            <a:cxnSpLocks/>
          </p:cNvCxnSpPr>
          <p:nvPr/>
        </p:nvCxnSpPr>
        <p:spPr>
          <a:xfrm flipH="1">
            <a:off x="8112308" y="5656232"/>
            <a:ext cx="191683" cy="633074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>
            <a:extLst>
              <a:ext uri="{FF2B5EF4-FFF2-40B4-BE49-F238E27FC236}">
                <a16:creationId xmlns:a16="http://schemas.microsoft.com/office/drawing/2014/main" id="{9F3C642D-7D5A-F1A8-1489-8AAD1E9D5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9803" y="557699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phic 28" descr="Arrow Right with solid fill">
            <a:extLst>
              <a:ext uri="{FF2B5EF4-FFF2-40B4-BE49-F238E27FC236}">
                <a16:creationId xmlns:a16="http://schemas.microsoft.com/office/drawing/2014/main" id="{D8AD8E1B-5E2D-FF44-2C78-57CA8AF464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959536">
            <a:off x="10194065" y="4867226"/>
            <a:ext cx="741312" cy="741312"/>
          </a:xfrm>
          <a:prstGeom prst="rect">
            <a:avLst/>
          </a:prstGeom>
        </p:spPr>
      </p:pic>
      <p:pic>
        <p:nvPicPr>
          <p:cNvPr id="1038" name="Picture 14" descr="Microsoft Powerpoint 2013 Logo PNG vector in SVG, PDF, AI, CDR format">
            <a:extLst>
              <a:ext uri="{FF2B5EF4-FFF2-40B4-BE49-F238E27FC236}">
                <a16:creationId xmlns:a16="http://schemas.microsoft.com/office/drawing/2014/main" id="{AC6E10C0-6010-B55C-7D65-D7C7609A4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296" y="5416819"/>
            <a:ext cx="1229116" cy="92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Graphic 30" descr="Arrow Right with solid fill">
            <a:extLst>
              <a:ext uri="{FF2B5EF4-FFF2-40B4-BE49-F238E27FC236}">
                <a16:creationId xmlns:a16="http://schemas.microsoft.com/office/drawing/2014/main" id="{B19874D3-D2BD-61AE-E924-6F95AD62951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7567770">
            <a:off x="5383582" y="4418056"/>
            <a:ext cx="904292" cy="915528"/>
          </a:xfrm>
          <a:prstGeom prst="rect">
            <a:avLst/>
          </a:prstGeom>
        </p:spPr>
      </p:pic>
      <p:pic>
        <p:nvPicPr>
          <p:cNvPr id="32" name="Graphic 31" descr="Arrow Right with solid fill">
            <a:extLst>
              <a:ext uri="{FF2B5EF4-FFF2-40B4-BE49-F238E27FC236}">
                <a16:creationId xmlns:a16="http://schemas.microsoft.com/office/drawing/2014/main" id="{436165A8-DC0D-13B5-69CE-44E741A9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4675760">
            <a:off x="6802442" y="4458421"/>
            <a:ext cx="834800" cy="8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2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A8615-EE76-68DF-5496-B870AB0E2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2408F"/>
                </a:solidFill>
                <a:latin typeface="Playfair Display" panose="00000500000000000000" pitchFamily="2" charset="0"/>
              </a:rPr>
              <a:t>Overview</a:t>
            </a:r>
            <a:endParaRPr lang="en-IL" b="1" dirty="0">
              <a:solidFill>
                <a:srgbClr val="32408F"/>
              </a:solidFill>
              <a:latin typeface="Playfair Display" panose="000005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0D8D9-A3BB-1CAE-0CFE-87689ACCB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29010" cy="4529455"/>
          </a:xfrm>
        </p:spPr>
        <p:txBody>
          <a:bodyPr numCol="3" spcCol="108000"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Data Analysis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Collection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Communication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Strategic &amp; Project </a:t>
            </a:r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mgmt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Defining/aligning</a:t>
            </a: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KRI, KPIs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Planning &amp; executing projects (facilitation, documentation)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Communication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with assorted stakeholders (Risk, product, R&amp;D):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Emails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Meetings Presentation to various levels of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stakholders</a:t>
            </a:r>
            <a:endParaRPr lang="en-IL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805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0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225D549-CEA4-9194-23FA-ED1FDB99D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9850"/>
            <a:ext cx="7293746" cy="63283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32408F"/>
                </a:solidFill>
                <a:latin typeface="Playfair Display" pitchFamily="2" charset="0"/>
              </a:rPr>
              <a:t>Data Visualization challenges</a:t>
            </a:r>
            <a:endParaRPr lang="he-IL" sz="4000" b="1" dirty="0">
              <a:solidFill>
                <a:srgbClr val="32408F"/>
              </a:solidFill>
              <a:latin typeface="Playfair Display" pitchFamily="2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A561A41-6C13-01B5-85ED-4098C2B6ED10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261B401-BD8A-23EB-1806-E4F628410446}"/>
              </a:ext>
            </a:extLst>
          </p:cNvPr>
          <p:cNvSpPr txBox="1">
            <a:spLocks/>
          </p:cNvSpPr>
          <p:nvPr/>
        </p:nvSpPr>
        <p:spPr>
          <a:xfrm>
            <a:off x="438912" y="2235200"/>
            <a:ext cx="10914888" cy="22074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layfair Display" pitchFamily="2" charset="0"/>
                <a:cs typeface="Arial" panose="020B0604020202020204" pitchFamily="34" charset="0"/>
              </a:rPr>
              <a:t>Things that prepared me for</a:t>
            </a:r>
            <a:endParaRPr kumimoji="0" lang="he-IL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Playfair Display" pitchFamily="2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A6DA5-26C7-EAF5-E6F8-7192597E17EF}"/>
              </a:ext>
            </a:extLst>
          </p:cNvPr>
          <p:cNvSpPr txBox="1">
            <a:spLocks/>
          </p:cNvSpPr>
          <p:nvPr/>
        </p:nvSpPr>
        <p:spPr>
          <a:xfrm>
            <a:off x="438912" y="3622058"/>
            <a:ext cx="10914888" cy="22074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Playfair Display" pitchFamily="2" charset="0"/>
                <a:ea typeface="+mj-ea"/>
                <a:cs typeface="Arial" panose="020B0604020202020204" pitchFamily="34" charset="0"/>
              </a:rPr>
              <a:t>My first job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layfair Display" pitchFamily="2" charset="0"/>
                <a:cs typeface="Arial" panose="020B0604020202020204" pitchFamily="34" charset="0"/>
              </a:rPr>
              <a:t>interviews &amp; take home tests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layfair Display" pitchFamily="2" charset="0"/>
                <a:cs typeface="Arial" panose="020B0604020202020204" pitchFamily="34" charset="0"/>
              </a:rPr>
              <a:t>using various tools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layfair Display" pitchFamily="2" charset="0"/>
                <a:cs typeface="Arial" panose="020B0604020202020204" pitchFamily="34" charset="0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Playfair Display" pitchFamily="2" charset="0"/>
                <a:ea typeface="+mj-ea"/>
                <a:cs typeface="Arial" panose="020B0604020202020204" pitchFamily="34" charset="0"/>
              </a:rPr>
              <a:t>	</a:t>
            </a:r>
            <a:endParaRPr kumimoji="0" lang="he-IL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Playfair Display" pitchFamily="2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284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5C032AC-C6D9-45AB-21DA-54389AE1C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62080"/>
            <a:ext cx="4351360" cy="217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F8CB0FA-CD5A-AAD1-FA58-102871C66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775" y="2535010"/>
            <a:ext cx="4573473" cy="285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p of routes traveled in tel-aviv">
            <a:extLst>
              <a:ext uri="{FF2B5EF4-FFF2-40B4-BE49-F238E27FC236}">
                <a16:creationId xmlns:a16="http://schemas.microsoft.com/office/drawing/2014/main" id="{7C6A8BB4-9A73-B028-4E01-796F079B2F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17"/>
          <a:stretch/>
        </p:blipFill>
        <p:spPr bwMode="auto">
          <a:xfrm>
            <a:off x="8625248" y="2321670"/>
            <a:ext cx="3395302" cy="359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FB9B68F-EDD9-348E-AFAB-32EB1A434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32408F"/>
                </a:solidFill>
                <a:latin typeface="Playfair Display" panose="00000500000000000000" pitchFamily="2" charset="0"/>
              </a:rPr>
              <a:t>Data Visualization Challenges</a:t>
            </a:r>
            <a:endParaRPr lang="en-IL" b="1" dirty="0">
              <a:solidFill>
                <a:srgbClr val="32408F"/>
              </a:solidFill>
              <a:latin typeface="Playfair Display" panose="00000500000000000000" pitchFamily="2" charset="0"/>
            </a:endParaRPr>
          </a:p>
        </p:txBody>
      </p:sp>
      <p:sp>
        <p:nvSpPr>
          <p:cNvPr id="6" name="Content Placeholder 14">
            <a:extLst>
              <a:ext uri="{FF2B5EF4-FFF2-40B4-BE49-F238E27FC236}">
                <a16:creationId xmlns:a16="http://schemas.microsoft.com/office/drawing/2014/main" id="{3B783131-8F21-7257-CBF6-F42FD02C0914}"/>
              </a:ext>
            </a:extLst>
          </p:cNvPr>
          <p:cNvSpPr txBox="1">
            <a:spLocks/>
          </p:cNvSpPr>
          <p:nvPr/>
        </p:nvSpPr>
        <p:spPr>
          <a:xfrm>
            <a:off x="8625248" y="6000170"/>
            <a:ext cx="2948424" cy="2769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www.30daymapchallenge.com</a:t>
            </a:r>
            <a:endParaRPr lang="he-IL" sz="1600" dirty="0">
              <a:solidFill>
                <a:schemeClr val="bg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ontent Placeholder 14">
            <a:extLst>
              <a:ext uri="{FF2B5EF4-FFF2-40B4-BE49-F238E27FC236}">
                <a16:creationId xmlns:a16="http://schemas.microsoft.com/office/drawing/2014/main" id="{7ACD9D72-5FDA-66D7-3A0C-AD32779BD200}"/>
              </a:ext>
            </a:extLst>
          </p:cNvPr>
          <p:cNvSpPr txBox="1">
            <a:spLocks/>
          </p:cNvSpPr>
          <p:nvPr/>
        </p:nvSpPr>
        <p:spPr>
          <a:xfrm>
            <a:off x="4351360" y="6000171"/>
            <a:ext cx="3044289" cy="2769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www.30daychartchallenge.org</a:t>
            </a:r>
            <a:endParaRPr lang="he-IL" sz="1600" dirty="0">
              <a:solidFill>
                <a:schemeClr val="bg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ontent Placeholder 14">
            <a:extLst>
              <a:ext uri="{FF2B5EF4-FFF2-40B4-BE49-F238E27FC236}">
                <a16:creationId xmlns:a16="http://schemas.microsoft.com/office/drawing/2014/main" id="{48045DE5-081E-E135-DB26-5D5F7F34B268}"/>
              </a:ext>
            </a:extLst>
          </p:cNvPr>
          <p:cNvSpPr txBox="1">
            <a:spLocks/>
          </p:cNvSpPr>
          <p:nvPr/>
        </p:nvSpPr>
        <p:spPr>
          <a:xfrm>
            <a:off x="274765" y="6000171"/>
            <a:ext cx="3434434" cy="2769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https://github.com/rfordatascience/tidytuesday</a:t>
            </a:r>
            <a:endParaRPr lang="he-IL" sz="1600" dirty="0">
              <a:solidFill>
                <a:schemeClr val="bg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A8615-EE76-68DF-5496-B870AB0E2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2408F"/>
                </a:solidFill>
                <a:latin typeface="Playfair Display" panose="00000500000000000000" pitchFamily="2" charset="0"/>
              </a:rPr>
              <a:t>Projects / Blogging</a:t>
            </a:r>
            <a:endParaRPr lang="en-IL" b="1" dirty="0">
              <a:solidFill>
                <a:srgbClr val="32408F"/>
              </a:solidFill>
              <a:latin typeface="Playfair Display" panose="00000500000000000000" pitchFamily="2" charset="0"/>
            </a:endParaRP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7613E781-8146-59E7-B66A-2DD960A44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" y="1965671"/>
            <a:ext cx="3287770" cy="37409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2F5B6E20-CCCF-D1DF-C25C-B393F0C937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488" y="1965671"/>
            <a:ext cx="3112598" cy="370914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3C8DE1-483D-296B-F080-027A68F91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086" y="2131061"/>
            <a:ext cx="4725006" cy="354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65651D5A-94BB-39C1-CB00-1534BE4004A6}"/>
              </a:ext>
            </a:extLst>
          </p:cNvPr>
          <p:cNvSpPr txBox="1">
            <a:spLocks/>
          </p:cNvSpPr>
          <p:nvPr/>
        </p:nvSpPr>
        <p:spPr>
          <a:xfrm>
            <a:off x="8235377" y="5958749"/>
            <a:ext cx="2948424" cy="4927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https://www.amitgrinson.com/projects/israeli-twitter-bot/</a:t>
            </a:r>
            <a:endParaRPr lang="he-IL" sz="1600" dirty="0">
              <a:solidFill>
                <a:schemeClr val="bg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ontent Placeholder 14">
            <a:extLst>
              <a:ext uri="{FF2B5EF4-FFF2-40B4-BE49-F238E27FC236}">
                <a16:creationId xmlns:a16="http://schemas.microsoft.com/office/drawing/2014/main" id="{FB6A7998-8B8F-BFE5-6191-04FD9379645E}"/>
              </a:ext>
            </a:extLst>
          </p:cNvPr>
          <p:cNvSpPr txBox="1">
            <a:spLocks/>
          </p:cNvSpPr>
          <p:nvPr/>
        </p:nvSpPr>
        <p:spPr>
          <a:xfrm>
            <a:off x="4076510" y="6000170"/>
            <a:ext cx="3428554" cy="5835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https://www.amitgrinson.com/blog/exploring-ice-cream-locations/</a:t>
            </a:r>
            <a:endParaRPr lang="he-IL" sz="1600" dirty="0">
              <a:solidFill>
                <a:schemeClr val="bg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A3060897-F412-5FC0-0A70-88E6409F6D9B}"/>
              </a:ext>
            </a:extLst>
          </p:cNvPr>
          <p:cNvSpPr txBox="1">
            <a:spLocks/>
          </p:cNvSpPr>
          <p:nvPr/>
        </p:nvSpPr>
        <p:spPr>
          <a:xfrm>
            <a:off x="618328" y="5981554"/>
            <a:ext cx="3428555" cy="5835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https://www.amitgrinson.com/blog/uncertainty-in-the-israeli-lottery/</a:t>
            </a:r>
            <a:endParaRPr lang="he-IL" sz="1600" dirty="0">
              <a:solidFill>
                <a:schemeClr val="bg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20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225D549-CEA4-9194-23FA-ED1FDB99D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90" y="346671"/>
            <a:ext cx="5148072" cy="632832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32408F"/>
                </a:solidFill>
                <a:latin typeface="Playfair Display" pitchFamily="2" charset="0"/>
              </a:rPr>
              <a:t>Building a website</a:t>
            </a:r>
            <a:endParaRPr lang="he-IL" b="1" dirty="0">
              <a:solidFill>
                <a:srgbClr val="32408F"/>
              </a:solidFill>
              <a:latin typeface="Playfair Display" pitchFamily="2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A561A41-6C13-01B5-85ED-4098C2B6ED10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E12F9B-A954-7849-950E-DBBB0977C6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51" r="17978"/>
          <a:stretch/>
        </p:blipFill>
        <p:spPr>
          <a:xfrm>
            <a:off x="2985660" y="1136947"/>
            <a:ext cx="6220680" cy="497042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A284432-81AD-4940-FE0B-432D8BE0E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0290" y="1443154"/>
            <a:ext cx="8001000" cy="435801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30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225D549-CEA4-9194-23FA-ED1FDB99D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90" y="317054"/>
            <a:ext cx="10032840" cy="632832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32408F"/>
                </a:solidFill>
                <a:latin typeface="Playfair Display" pitchFamily="2" charset="0"/>
              </a:rPr>
              <a:t>Other </a:t>
            </a:r>
            <a:r>
              <a:rPr lang="en-US" b="1" dirty="0" err="1">
                <a:solidFill>
                  <a:srgbClr val="32408F"/>
                </a:solidFill>
                <a:latin typeface="Playfair Display" pitchFamily="2" charset="0"/>
              </a:rPr>
              <a:t>Miscallenous</a:t>
            </a:r>
            <a:r>
              <a:rPr lang="en-US" b="1" dirty="0">
                <a:solidFill>
                  <a:srgbClr val="32408F"/>
                </a:solidFill>
                <a:latin typeface="Playfair Display" pitchFamily="2" charset="0"/>
              </a:rPr>
              <a:t> for job industry</a:t>
            </a:r>
            <a:endParaRPr lang="he-IL" b="1" dirty="0">
              <a:solidFill>
                <a:srgbClr val="32408F"/>
              </a:solidFill>
              <a:latin typeface="Playfair Display" pitchFamily="2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A561A41-6C13-01B5-85ED-4098C2B6ED10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997AE4-D83B-3CAD-49AD-5127BFF3ECE6}"/>
              </a:ext>
            </a:extLst>
          </p:cNvPr>
          <p:cNvSpPr txBox="1">
            <a:spLocks/>
          </p:cNvSpPr>
          <p:nvPr/>
        </p:nvSpPr>
        <p:spPr>
          <a:xfrm>
            <a:off x="722790" y="1460966"/>
            <a:ext cx="10316111" cy="50799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Open a LinkedIn!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Go to conferences, meetups (even if you’re not proficient in it!)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Give talks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Read relevant books (Data viz, Effective Pandas, Advanced SQL)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Share your work on GitHub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Be active in domain-knowledge groups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lang="he-IL" sz="2800" dirty="0">
                <a:latin typeface="Segoe UI" panose="020B0502040204020203" pitchFamily="34" charset="0"/>
                <a:cs typeface="Segoe UI" panose="020B0502040204020203" pitchFamily="34" charset="0"/>
              </a:rPr>
              <a:t> להמונים 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Data driven analytics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Data analytics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D3ECEACB-ECE1-52DE-EF91-65E8EFE6468A}"/>
              </a:ext>
            </a:extLst>
          </p:cNvPr>
          <p:cNvSpPr txBox="1">
            <a:spLocks/>
          </p:cNvSpPr>
          <p:nvPr/>
        </p:nvSpPr>
        <p:spPr>
          <a:xfrm>
            <a:off x="722790" y="6419194"/>
            <a:ext cx="8742842" cy="3016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at: https://www.amitgrinson.com/blog/my-year-in-r/</a:t>
            </a:r>
            <a:endParaRPr lang="he-IL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93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0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261B401-BD8A-23EB-1806-E4F628410446}"/>
              </a:ext>
            </a:extLst>
          </p:cNvPr>
          <p:cNvSpPr txBox="1">
            <a:spLocks/>
          </p:cNvSpPr>
          <p:nvPr/>
        </p:nvSpPr>
        <p:spPr>
          <a:xfrm>
            <a:off x="438912" y="2235200"/>
            <a:ext cx="10914888" cy="22074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Playfair Display" pitchFamily="2" charset="0"/>
                <a:ea typeface="+mj-ea"/>
                <a:cs typeface="Arial" panose="020B0604020202020204" pitchFamily="34" charset="0"/>
              </a:rPr>
              <a:t>Thank you!</a:t>
            </a:r>
            <a:endParaRPr kumimoji="0" lang="he-IL" sz="8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Playfair Display" pitchFamily="2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8C00BF52-2AD4-FDCD-E352-C36A34389172}"/>
              </a:ext>
            </a:extLst>
          </p:cNvPr>
          <p:cNvSpPr txBox="1">
            <a:spLocks/>
          </p:cNvSpPr>
          <p:nvPr/>
        </p:nvSpPr>
        <p:spPr>
          <a:xfrm>
            <a:off x="3401652" y="6470639"/>
            <a:ext cx="5388695" cy="3873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he-IL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ont Awesome 6 Brands Regular" panose="02000503000000000000" pitchFamily="2" charset="0"/>
                <a:ea typeface="+mn-ea"/>
                <a:cs typeface="Arial" panose="020B0604020202020204" pitchFamily="34" charset="0"/>
              </a:rPr>
              <a:t>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ont Awesome 6 Brands Regular" panose="02000503000000000000" pitchFamily="2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ont Awesome 6 Brands Regular" panose="02000503000000000000" pitchFamily="2" charset="0"/>
                <a:ea typeface="+mn-ea"/>
                <a:cs typeface="Segoe UI Semilight" panose="020B0402040204020203" pitchFamily="34" charset="0"/>
              </a:rPr>
              <a:t>  </a:t>
            </a:r>
            <a:r>
              <a:rPr kumimoji="0" lang="he-IL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ont Awesome 6 Brands Regular" panose="02000503000000000000" pitchFamily="2" charset="0"/>
                <a:ea typeface="+mn-ea"/>
                <a:cs typeface="Arial" panose="020B0604020202020204" pitchFamily="34" charset="0"/>
              </a:rPr>
              <a:t>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ont Awesome 6 Brands Regular" panose="02000503000000000000" pitchFamily="2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amitgrinson.com / sql.amitgrinson.com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956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A8615-EE76-68DF-5496-B870AB0E2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2408F"/>
                </a:solidFill>
                <a:latin typeface="Playfair Display" panose="00000500000000000000" pitchFamily="2" charset="0"/>
              </a:rPr>
              <a:t>How would we approach this?</a:t>
            </a:r>
            <a:endParaRPr lang="en-IL" b="1" dirty="0">
              <a:solidFill>
                <a:srgbClr val="32408F"/>
              </a:solidFill>
              <a:latin typeface="Playfair Display" panose="000005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0D8D9-A3BB-1CAE-0CFE-87689ACCB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3"/>
          <a:lstStyle/>
          <a:p>
            <a:pPr marL="0" indent="0">
              <a:buNone/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Q about the </a:t>
            </a:r>
            <a:r>
              <a:rPr lang="en-US" b="1" u="sng" dirty="0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Where is it stored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What is a </a:t>
            </a: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normal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amount sent to user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Who’s in charge of this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Is there any campaign going on?</a:t>
            </a:r>
          </a:p>
          <a:p>
            <a:pPr marL="0" indent="0"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Q about the </a:t>
            </a:r>
            <a:r>
              <a:rPr lang="en-US" b="1" u="sng" dirty="0">
                <a:latin typeface="Segoe UI" panose="020B0502040204020203" pitchFamily="34" charset="0"/>
                <a:cs typeface="Segoe UI" panose="020B0502040204020203" pitchFamily="34" charset="0"/>
              </a:rPr>
              <a:t>abuse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What’s the fraud?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did they do it?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Is there a specific </a:t>
            </a: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pattern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Can you separate the group?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Q about </a:t>
            </a:r>
            <a:r>
              <a:rPr lang="en-US" b="1" u="sng" dirty="0">
                <a:latin typeface="Segoe UI" panose="020B0502040204020203" pitchFamily="34" charset="0"/>
                <a:cs typeface="Segoe UI" panose="020B0502040204020203" pitchFamily="34" charset="0"/>
              </a:rPr>
              <a:t>prevention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What mechanisms failed?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can we prevent this in the future?</a:t>
            </a:r>
          </a:p>
        </p:txBody>
      </p:sp>
    </p:spTree>
    <p:extLst>
      <p:ext uri="{BB962C8B-B14F-4D97-AF65-F5344CB8AC3E}">
        <p14:creationId xmlns:p14="http://schemas.microsoft.com/office/powerpoint/2010/main" val="64247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F160F-761B-CCE7-58FE-630DEB863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555992" cy="438252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Risk/Compliance Data Analyst @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Payoneer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 in Sociology &amp; Anthropology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Father &amp; Partner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Proud dog owner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Enjoy data analysis &amp; visualizations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Occasionally blog at </a:t>
            </a:r>
            <a:r>
              <a: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amitgrinson.com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SQL challenges from my work at </a:t>
            </a:r>
            <a:r>
              <a: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sql.amitgrinson.com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225D549-CEA4-9194-23FA-ED1FDB99D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9850"/>
            <a:ext cx="4140200" cy="63283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32408F"/>
                </a:solidFill>
                <a:latin typeface="Playfair Display" pitchFamily="2" charset="0"/>
              </a:rPr>
              <a:t>About me</a:t>
            </a:r>
            <a:endParaRPr lang="he-IL" sz="4000" b="1" dirty="0">
              <a:solidFill>
                <a:srgbClr val="32408F"/>
              </a:solidFill>
              <a:latin typeface="Playfair Display" pitchFamily="2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A561A41-6C13-01B5-85ED-4098C2B6ED10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B9CFBE8-B479-E067-A77B-287F9B172CC6}"/>
              </a:ext>
            </a:extLst>
          </p:cNvPr>
          <p:cNvSpPr/>
          <p:nvPr/>
        </p:nvSpPr>
        <p:spPr>
          <a:xfrm>
            <a:off x="8424672" y="1553360"/>
            <a:ext cx="2898648" cy="29160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4CD9681-478A-EB36-D243-2CA5FEC9E28B}"/>
              </a:ext>
            </a:extLst>
          </p:cNvPr>
          <p:cNvSpPr txBox="1">
            <a:spLocks/>
          </p:cNvSpPr>
          <p:nvPr/>
        </p:nvSpPr>
        <p:spPr>
          <a:xfrm>
            <a:off x="7900606" y="4741625"/>
            <a:ext cx="4032314" cy="4367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www.milo-the-dog.amitgrinson.com</a:t>
            </a:r>
          </a:p>
        </p:txBody>
      </p:sp>
    </p:spTree>
    <p:extLst>
      <p:ext uri="{BB962C8B-B14F-4D97-AF65-F5344CB8AC3E}">
        <p14:creationId xmlns:p14="http://schemas.microsoft.com/office/powerpoint/2010/main" val="195922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 uiExpand="1" animBg="1"/>
      <p:bldP spid="2" grpId="1" animBg="1"/>
      <p:bldP spid="4" grpId="0" uiExpand="1" build="p"/>
      <p:bldP spid="4" grpId="1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0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225D549-CEA4-9194-23FA-ED1FDB99D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9850"/>
            <a:ext cx="7293746" cy="63283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32408F"/>
                </a:solidFill>
                <a:latin typeface="Playfair Display" pitchFamily="2" charset="0"/>
              </a:rPr>
              <a:t>Data Visualization challenges</a:t>
            </a:r>
            <a:endParaRPr lang="he-IL" sz="4000" b="1" dirty="0">
              <a:solidFill>
                <a:srgbClr val="32408F"/>
              </a:solidFill>
              <a:latin typeface="Playfair Display" pitchFamily="2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A561A41-6C13-01B5-85ED-4098C2B6ED10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261B401-BD8A-23EB-1806-E4F628410446}"/>
              </a:ext>
            </a:extLst>
          </p:cNvPr>
          <p:cNvSpPr txBox="1">
            <a:spLocks/>
          </p:cNvSpPr>
          <p:nvPr/>
        </p:nvSpPr>
        <p:spPr>
          <a:xfrm>
            <a:off x="438912" y="2235200"/>
            <a:ext cx="10914888" cy="22074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Playfair Display" pitchFamily="2" charset="0"/>
                <a:ea typeface="+mj-ea"/>
                <a:cs typeface="Arial" panose="020B0604020202020204" pitchFamily="34" charset="0"/>
              </a:rPr>
              <a:t>How does my job look like</a:t>
            </a:r>
            <a:endParaRPr kumimoji="0" lang="he-IL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Playfair Display" pitchFamily="2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156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A8615-EE76-68DF-5496-B870AB0E2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32408F"/>
                </a:solidFill>
                <a:latin typeface="Playfair Display" panose="00000500000000000000" pitchFamily="2" charset="0"/>
              </a:rPr>
              <a:t>Payoneer</a:t>
            </a:r>
            <a:endParaRPr lang="en-IL" b="1" dirty="0">
              <a:solidFill>
                <a:srgbClr val="32408F"/>
              </a:solidFill>
              <a:latin typeface="Playfair Display" panose="00000500000000000000" pitchFamily="2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44B5DA4-69C7-6D84-533A-82C526AF4C79}"/>
              </a:ext>
            </a:extLst>
          </p:cNvPr>
          <p:cNvSpPr/>
          <p:nvPr/>
        </p:nvSpPr>
        <p:spPr>
          <a:xfrm>
            <a:off x="477286" y="2823399"/>
            <a:ext cx="1957182" cy="1893968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C754135-7A31-9BB5-CBF5-B528DA243D8A}"/>
              </a:ext>
            </a:extLst>
          </p:cNvPr>
          <p:cNvSpPr/>
          <p:nvPr/>
        </p:nvSpPr>
        <p:spPr>
          <a:xfrm>
            <a:off x="4474395" y="2787780"/>
            <a:ext cx="1903418" cy="1965206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EF3981B-A9F3-B1F1-7A7B-2938D2280088}"/>
              </a:ext>
            </a:extLst>
          </p:cNvPr>
          <p:cNvSpPr/>
          <p:nvPr/>
        </p:nvSpPr>
        <p:spPr>
          <a:xfrm>
            <a:off x="2698693" y="3609525"/>
            <a:ext cx="1619194" cy="321716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B8EB54D-FD0C-8642-F10A-5F8BF2DD1931}"/>
              </a:ext>
            </a:extLst>
          </p:cNvPr>
          <p:cNvSpPr/>
          <p:nvPr/>
        </p:nvSpPr>
        <p:spPr>
          <a:xfrm>
            <a:off x="8534567" y="2979284"/>
            <a:ext cx="1794178" cy="1636584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B1A1A8-5211-CFBF-1EC7-71DF1973348F}"/>
              </a:ext>
            </a:extLst>
          </p:cNvPr>
          <p:cNvSpPr/>
          <p:nvPr/>
        </p:nvSpPr>
        <p:spPr>
          <a:xfrm>
            <a:off x="7952109" y="5109553"/>
            <a:ext cx="577842" cy="593674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826059-EFE6-0D1A-20FF-1DB0650FCFD9}"/>
              </a:ext>
            </a:extLst>
          </p:cNvPr>
          <p:cNvCxnSpPr>
            <a:cxnSpLocks/>
            <a:endCxn id="12" idx="7"/>
          </p:cNvCxnSpPr>
          <p:nvPr/>
        </p:nvCxnSpPr>
        <p:spPr>
          <a:xfrm flipH="1">
            <a:off x="8445328" y="4524915"/>
            <a:ext cx="464744" cy="671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804B567-9380-3261-5EF7-411C1A26CE65}"/>
              </a:ext>
            </a:extLst>
          </p:cNvPr>
          <p:cNvSpPr/>
          <p:nvPr/>
        </p:nvSpPr>
        <p:spPr>
          <a:xfrm>
            <a:off x="9466311" y="5227537"/>
            <a:ext cx="577842" cy="593674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8E810DD-85EC-DB17-214B-9730F0124785}"/>
              </a:ext>
            </a:extLst>
          </p:cNvPr>
          <p:cNvCxnSpPr>
            <a:cxnSpLocks/>
            <a:stCxn id="11" idx="4"/>
            <a:endCxn id="18" idx="0"/>
          </p:cNvCxnSpPr>
          <p:nvPr/>
        </p:nvCxnSpPr>
        <p:spPr>
          <a:xfrm>
            <a:off x="9431656" y="4615868"/>
            <a:ext cx="323576" cy="61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E6FD2142-2827-96B3-DCBD-2F0BE4682E4C}"/>
              </a:ext>
            </a:extLst>
          </p:cNvPr>
          <p:cNvSpPr/>
          <p:nvPr/>
        </p:nvSpPr>
        <p:spPr>
          <a:xfrm>
            <a:off x="10508347" y="4808499"/>
            <a:ext cx="577842" cy="593674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245EE2C-7F38-BC44-BFCF-63FD4425D125}"/>
              </a:ext>
            </a:extLst>
          </p:cNvPr>
          <p:cNvCxnSpPr>
            <a:cxnSpLocks/>
            <a:stCxn id="11" idx="5"/>
            <a:endCxn id="26" idx="1"/>
          </p:cNvCxnSpPr>
          <p:nvPr/>
        </p:nvCxnSpPr>
        <p:spPr>
          <a:xfrm>
            <a:off x="10065994" y="4376196"/>
            <a:ext cx="526976" cy="519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9AAA2F3-0E70-51A8-14BF-D855A7000C57}"/>
              </a:ext>
            </a:extLst>
          </p:cNvPr>
          <p:cNvSpPr/>
          <p:nvPr/>
        </p:nvSpPr>
        <p:spPr>
          <a:xfrm>
            <a:off x="10973091" y="3931241"/>
            <a:ext cx="577842" cy="593674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CA75FEE-026B-7CC1-FF68-CC756F0048A3}"/>
              </a:ext>
            </a:extLst>
          </p:cNvPr>
          <p:cNvCxnSpPr>
            <a:cxnSpLocks/>
            <a:stCxn id="11" idx="6"/>
            <a:endCxn id="31" idx="2"/>
          </p:cNvCxnSpPr>
          <p:nvPr/>
        </p:nvCxnSpPr>
        <p:spPr>
          <a:xfrm>
            <a:off x="10328745" y="3797576"/>
            <a:ext cx="644346" cy="430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BD85F1CE-1284-6A6E-1FDC-A673032A0165}"/>
              </a:ext>
            </a:extLst>
          </p:cNvPr>
          <p:cNvSpPr/>
          <p:nvPr/>
        </p:nvSpPr>
        <p:spPr>
          <a:xfrm>
            <a:off x="7312379" y="4035133"/>
            <a:ext cx="577842" cy="593674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5DCCB9C-94E5-7C89-D2D7-1F512206EAB8}"/>
              </a:ext>
            </a:extLst>
          </p:cNvPr>
          <p:cNvCxnSpPr>
            <a:cxnSpLocks/>
            <a:endCxn id="36" idx="6"/>
          </p:cNvCxnSpPr>
          <p:nvPr/>
        </p:nvCxnSpPr>
        <p:spPr>
          <a:xfrm flipH="1">
            <a:off x="7890221" y="4030701"/>
            <a:ext cx="639730" cy="301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53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  <p:bldP spid="18" grpId="0" animBg="1"/>
      <p:bldP spid="26" grpId="0" animBg="1"/>
      <p:bldP spid="31" grpId="0" animBg="1"/>
      <p:bldP spid="3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A8615-EE76-68DF-5496-B870AB0E2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2408F"/>
                </a:solidFill>
                <a:latin typeface="Playfair Display" panose="00000500000000000000" pitchFamily="2" charset="0"/>
              </a:rPr>
              <a:t>The three pillars of my work</a:t>
            </a:r>
            <a:endParaRPr lang="en-IL" b="1" dirty="0">
              <a:solidFill>
                <a:srgbClr val="32408F"/>
              </a:solidFill>
              <a:latin typeface="Playfair Display" panose="000005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0D8D9-A3BB-1CAE-0CFE-87689ACCB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3" spcCol="180000"/>
          <a:lstStyle/>
          <a:p>
            <a:pPr marL="0" indent="0">
              <a:buNone/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Specific requests</a:t>
            </a:r>
          </a:p>
          <a:p>
            <a:pPr marL="0" indent="0"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“We need data on X, Y, Z”</a:t>
            </a:r>
          </a:p>
          <a:p>
            <a:pPr marL="0" indent="0"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Ad-hoc cases</a:t>
            </a:r>
          </a:p>
          <a:p>
            <a:pPr marL="0" indent="0"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“We identified a fraud in partner A, we need you help in investigating it”</a:t>
            </a:r>
          </a:p>
          <a:p>
            <a:pPr marL="0" indent="0"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Strategic work</a:t>
            </a:r>
          </a:p>
          <a:p>
            <a:pPr marL="0" indent="0"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“Replacing a new vendor”; “Evaluating mechanisms we have”; “Assisting in creating/tuning a model”</a:t>
            </a:r>
            <a:endParaRPr lang="en-IL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548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0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225D549-CEA4-9194-23FA-ED1FDB99D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9850"/>
            <a:ext cx="7293746" cy="63283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32408F"/>
                </a:solidFill>
                <a:latin typeface="Playfair Display" pitchFamily="2" charset="0"/>
              </a:rPr>
              <a:t>Data Visualization challenges</a:t>
            </a:r>
            <a:endParaRPr lang="he-IL" sz="4000" b="1" dirty="0">
              <a:solidFill>
                <a:srgbClr val="32408F"/>
              </a:solidFill>
              <a:latin typeface="Playfair Display" pitchFamily="2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A561A41-6C13-01B5-85ED-4098C2B6ED10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261B401-BD8A-23EB-1806-E4F628410446}"/>
              </a:ext>
            </a:extLst>
          </p:cNvPr>
          <p:cNvSpPr txBox="1">
            <a:spLocks/>
          </p:cNvSpPr>
          <p:nvPr/>
        </p:nvSpPr>
        <p:spPr>
          <a:xfrm>
            <a:off x="438912" y="2235200"/>
            <a:ext cx="10914888" cy="22074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Playfair Display" pitchFamily="2" charset="0"/>
                <a:ea typeface="+mj-ea"/>
                <a:cs typeface="Arial" panose="020B0604020202020204" pitchFamily="34" charset="0"/>
              </a:rPr>
              <a:t>Example: Bot registration</a:t>
            </a:r>
            <a:endParaRPr kumimoji="0" lang="he-IL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Playfair Display" pitchFamily="2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560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A8615-EE76-68DF-5496-B870AB0E2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2408F"/>
                </a:solidFill>
                <a:latin typeface="Playfair Display" panose="00000500000000000000" pitchFamily="2" charset="0"/>
              </a:rPr>
              <a:t>Fraud example (1) - </a:t>
            </a:r>
            <a:r>
              <a:rPr lang="en-US" b="1" i="1" dirty="0">
                <a:solidFill>
                  <a:srgbClr val="32408F"/>
                </a:solidFill>
                <a:latin typeface="Playfair Display" panose="00000500000000000000" pitchFamily="2" charset="0"/>
              </a:rPr>
              <a:t>Case</a:t>
            </a:r>
            <a:endParaRPr lang="en-IL" b="1" i="1" dirty="0">
              <a:solidFill>
                <a:srgbClr val="32408F"/>
              </a:solidFill>
              <a:latin typeface="Playfair Display" panose="000005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0D8D9-A3BB-1CAE-0CFE-87689ACCB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987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We received an alert about a spike in registration in partner X, can you look into it?</a:t>
            </a:r>
            <a:endParaRPr lang="en-IL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035423A2-8688-86A3-3952-6CC02C369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010" y="2093755"/>
            <a:ext cx="7459980" cy="466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1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8752</TotalTime>
  <Words>1249</Words>
  <Application>Microsoft Office PowerPoint</Application>
  <PresentationFormat>Widescreen</PresentationFormat>
  <Paragraphs>200</Paragraphs>
  <Slides>28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Playfair Display</vt:lpstr>
      <vt:lpstr>Segoe UI</vt:lpstr>
      <vt:lpstr>Arial</vt:lpstr>
      <vt:lpstr>Calibri Light</vt:lpstr>
      <vt:lpstr>Arial</vt:lpstr>
      <vt:lpstr>Calibri</vt:lpstr>
      <vt:lpstr>Font Awesome 6 Brands Regular</vt:lpstr>
      <vt:lpstr>Office Theme</vt:lpstr>
      <vt:lpstr>Data Visualization challenges</vt:lpstr>
      <vt:lpstr>First, a question</vt:lpstr>
      <vt:lpstr>How would we approach this?</vt:lpstr>
      <vt:lpstr>About me</vt:lpstr>
      <vt:lpstr>Data Visualization challenges</vt:lpstr>
      <vt:lpstr>Payoneer</vt:lpstr>
      <vt:lpstr>The three pillars of my work</vt:lpstr>
      <vt:lpstr>Data Visualization challenges</vt:lpstr>
      <vt:lpstr>Fraud example (1) - Case</vt:lpstr>
      <vt:lpstr>Fraud example (1) - EDA</vt:lpstr>
      <vt:lpstr>Fraud example (1) - Identification</vt:lpstr>
      <vt:lpstr>Fraud example (1) - Identification</vt:lpstr>
      <vt:lpstr>Fraud example (1) - Identification</vt:lpstr>
      <vt:lpstr>Fraud example (1) - Summary</vt:lpstr>
      <vt:lpstr>Data Visualization challenges</vt:lpstr>
      <vt:lpstr>Fraud example (2) - Intro</vt:lpstr>
      <vt:lpstr>Fraud example (2) - Case</vt:lpstr>
      <vt:lpstr>Fraud example (2) - Case</vt:lpstr>
      <vt:lpstr>Fraud example (2) – Problem (?)</vt:lpstr>
      <vt:lpstr>Data Visualization challenges</vt:lpstr>
      <vt:lpstr>Work Flow</vt:lpstr>
      <vt:lpstr>Overview</vt:lpstr>
      <vt:lpstr>Data Visualization challenges</vt:lpstr>
      <vt:lpstr>Data Visualization Challenges</vt:lpstr>
      <vt:lpstr>Projects / Blogging</vt:lpstr>
      <vt:lpstr>Building a website</vt:lpstr>
      <vt:lpstr>Other Miscallenous for job industry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Joys of an unconventional Portfolio</dc:title>
  <dc:creator>Amit Levinson</dc:creator>
  <cp:lastModifiedBy>Amit Grinson</cp:lastModifiedBy>
  <cp:revision>7</cp:revision>
  <dcterms:created xsi:type="dcterms:W3CDTF">2022-08-28T18:21:59Z</dcterms:created>
  <dcterms:modified xsi:type="dcterms:W3CDTF">2024-01-27T19:08:09Z</dcterms:modified>
</cp:coreProperties>
</file>